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488" r:id="rId2"/>
    <p:sldId id="427" r:id="rId3"/>
    <p:sldId id="428" r:id="rId4"/>
    <p:sldId id="425" r:id="rId5"/>
    <p:sldId id="456" r:id="rId6"/>
    <p:sldId id="457" r:id="rId7"/>
    <p:sldId id="458" r:id="rId8"/>
    <p:sldId id="365" r:id="rId9"/>
    <p:sldId id="366" r:id="rId10"/>
    <p:sldId id="467" r:id="rId11"/>
    <p:sldId id="481" r:id="rId12"/>
    <p:sldId id="482" r:id="rId13"/>
    <p:sldId id="483" r:id="rId14"/>
    <p:sldId id="263" r:id="rId15"/>
    <p:sldId id="480" r:id="rId16"/>
    <p:sldId id="444" r:id="rId17"/>
    <p:sldId id="461" r:id="rId18"/>
    <p:sldId id="485" r:id="rId19"/>
    <p:sldId id="327" r:id="rId20"/>
    <p:sldId id="478" r:id="rId21"/>
    <p:sldId id="479" r:id="rId22"/>
    <p:sldId id="443" r:id="rId23"/>
    <p:sldId id="487" r:id="rId24"/>
    <p:sldId id="314" r:id="rId25"/>
    <p:sldId id="486" r:id="rId26"/>
    <p:sldId id="264" r:id="rId27"/>
    <p:sldId id="315" r:id="rId28"/>
    <p:sldId id="452" r:id="rId29"/>
    <p:sldId id="282" r:id="rId30"/>
    <p:sldId id="287" r:id="rId31"/>
    <p:sldId id="284" r:id="rId32"/>
    <p:sldId id="285" r:id="rId33"/>
    <p:sldId id="286" r:id="rId34"/>
    <p:sldId id="288" r:id="rId35"/>
    <p:sldId id="464" r:id="rId36"/>
    <p:sldId id="484" r:id="rId37"/>
    <p:sldId id="436" r:id="rId38"/>
    <p:sldId id="476" r:id="rId39"/>
    <p:sldId id="447" r:id="rId40"/>
    <p:sldId id="434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FD35"/>
    <a:srgbClr val="FF7C80"/>
    <a:srgbClr val="FFD5D7"/>
    <a:srgbClr val="8EFD67"/>
    <a:srgbClr val="E7FE5C"/>
    <a:srgbClr val="DAEC30"/>
    <a:srgbClr val="FBEEB7"/>
    <a:srgbClr val="FFABAD"/>
    <a:srgbClr val="FFA3A3"/>
    <a:srgbClr val="FFB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585" autoAdjust="0"/>
  </p:normalViewPr>
  <p:slideViewPr>
    <p:cSldViewPr>
      <p:cViewPr>
        <p:scale>
          <a:sx n="93" d="100"/>
          <a:sy n="93" d="100"/>
        </p:scale>
        <p:origin x="-1135" y="15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9600E-0ADA-4A2F-B225-3A341E26CFB7}" type="datetimeFigureOut">
              <a:rPr lang="en-US" smtClean="0"/>
              <a:pPr/>
              <a:t>10/27/2014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1AB38-5FD1-459E-ABD5-B79480C1DF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36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83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90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97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344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869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404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875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713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122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69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466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753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36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72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50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34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72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46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10/27/2014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10/27/2014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10/27/2014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10/27/2014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9D936AD-2738-46AF-A4A2-94542FDE75B8}" type="datetimeFigureOut">
              <a:rPr lang="en-US" smtClean="0"/>
              <a:pPr/>
              <a:t>10/27/2014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0.wav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hyperlink" Target="http://zh.wikipedia.org/wiki/File:1993_147-3A_Samburu_reticulated_giraffe.jpg" TargetMode="Externa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audio" Target="../media/audio12.wav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Black_Powder_Close_Up.jpg" TargetMode="External"/><Relationship Id="rId3" Type="http://schemas.openxmlformats.org/officeDocument/2006/relationships/audio" Target="../media/audio11.wav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Chinese_rocket.gif" TargetMode="External"/><Relationship Id="rId5" Type="http://schemas.openxmlformats.org/officeDocument/2006/relationships/image" Target="../media/image17.jpeg"/><Relationship Id="rId10" Type="http://schemas.openxmlformats.org/officeDocument/2006/relationships/image" Target="../media/image13.png"/><Relationship Id="rId4" Type="http://schemas.openxmlformats.org/officeDocument/2006/relationships/hyperlink" Target="http://en.wikipedia.org/wiki/File:Prozac_pills_cropped.jpg" TargetMode="External"/><Relationship Id="rId9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audio" Target="../media/audio17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hyperlink" Target="http://upload.wikimedia.org/wikipedia/commons/6/64/Doctor_consults_with_patient_(4)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3.jpe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1.jpeg"/><Relationship Id="rId4" Type="http://schemas.openxmlformats.org/officeDocument/2006/relationships/hyperlink" Target="http://upload.wikimedia.org/wikipedia/commons/c/c2/Crete_very_hungry_cats.jpg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audio11.wav"/><Relationship Id="rId7" Type="http://schemas.openxmlformats.org/officeDocument/2006/relationships/hyperlink" Target="http://en.wikipedia.org/wiki/File:Wheat_Ear_milk_full.jpg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6.png"/><Relationship Id="rId5" Type="http://schemas.openxmlformats.org/officeDocument/2006/relationships/hyperlink" Target="http://en.wikipedia.org/wiki/File:Wheat_close-up.JPG" TargetMode="External"/><Relationship Id="rId10" Type="http://schemas.openxmlformats.org/officeDocument/2006/relationships/image" Target="../media/image35.jpeg"/><Relationship Id="rId4" Type="http://schemas.openxmlformats.org/officeDocument/2006/relationships/image" Target="../media/image32.png"/><Relationship Id="rId9" Type="http://schemas.openxmlformats.org/officeDocument/2006/relationships/hyperlink" Target="http://en.wikipedia.org/wiki/File:Raisin-Bran-Bowl.jpg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audio11.wav"/><Relationship Id="rId7" Type="http://schemas.openxmlformats.org/officeDocument/2006/relationships/hyperlink" Target="http://zh.wikipedia.org/wiki/File:HK_%E7%81%A3%E4%BB%94_Wan_Chai_%E6%98%A5%E5%9C%92%E8%A1%97_Spring_Garden_Lane_Dec-2013_%E6%97%A5%E7%94%A8%E5%93%81_Daily_cleaning_care_consumer_goods_shop.JP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hyperlink" Target="http://he.wikipedia.org/wiki/%D7%A7%D7%95%D7%91%D7%A5:FDBs_madpyramide_2011.jpg" TargetMode="External"/><Relationship Id="rId4" Type="http://schemas.openxmlformats.org/officeDocument/2006/relationships/audio" Target="../media/audio19.wav"/><Relationship Id="rId9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1.wav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imple.wikipedia.org/wiki/File:Handshake.jpg" TargetMode="External"/><Relationship Id="rId5" Type="http://schemas.openxmlformats.org/officeDocument/2006/relationships/image" Target="../media/image41.jpeg"/><Relationship Id="rId4" Type="http://schemas.openxmlformats.org/officeDocument/2006/relationships/hyperlink" Target="http://www.china.org.cn/wap/2013-02/01/content_27861514_8.htm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1.wav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kaixin001.com/repaste/73046085_3209738667.html" TargetMode="External"/><Relationship Id="rId5" Type="http://schemas.openxmlformats.org/officeDocument/2006/relationships/image" Target="../media/image43.jpeg"/><Relationship Id="rId4" Type="http://schemas.openxmlformats.org/officeDocument/2006/relationships/audio" Target="../media/audio20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audio" Target="../media/audio11.wav"/><Relationship Id="rId7" Type="http://schemas.openxmlformats.org/officeDocument/2006/relationships/hyperlink" Target="http://www.google.com/url?sa=i&amp;rct=j&amp;q=&amp;esrc=s&amp;source=images&amp;cd=&amp;cad=rja&amp;uact=8&amp;docid=VcRJ9hcCEIwavM&amp;tbnid=q51xQJwtlsLRMM:&amp;ved=0CAUQjRw&amp;url=http://ebstock.deviantart.com/art/Sunset-ocean-evening-sun-stock-142668787&amp;ei=BlEHVNKSFcTG8QHw4YGADg&amp;psig=AFQjCNG3z9Y1RFtpENxuScCTI3Q-brD1VA&amp;ust=1409851992208738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hyperlink" Target="http://www.flickr.com/photos/rulian/631292581/" TargetMode="External"/><Relationship Id="rId4" Type="http://schemas.openxmlformats.org/officeDocument/2006/relationships/audio" Target="../media/audio21.wav"/><Relationship Id="rId9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hyperlink" Target="http://en.wikipedia.org/wiki/File:Chewing_gum.jp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6600" dirty="0" smtClean="0"/>
              <a:t>美洲华语第四册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第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七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课（简体）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0" y="6477000"/>
            <a:ext cx="2667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老</a:t>
            </a:r>
            <a:r>
              <a:rPr lang="zh-CN" altLang="en-US" dirty="0" smtClean="0">
                <a:solidFill>
                  <a:schemeClr val="bg1"/>
                </a:solidFill>
              </a:rPr>
              <a:t>师请</a:t>
            </a:r>
            <a:r>
              <a:rPr lang="zh-TW" altLang="en-US" dirty="0" smtClean="0">
                <a:solidFill>
                  <a:schemeClr val="bg1"/>
                </a:solidFill>
              </a:rPr>
              <a:t>善用第四冊</a:t>
            </a:r>
            <a:r>
              <a:rPr lang="en-US" altLang="zh-TW" dirty="0" smtClean="0">
                <a:solidFill>
                  <a:schemeClr val="bg1"/>
                </a:solidFill>
              </a:rPr>
              <a:t>DVD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96200" y="6477000"/>
            <a:ext cx="14478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请同学朗读</a:t>
            </a: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533400" y="2049517"/>
            <a:ext cx="8305800" cy="2209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45720" rIns="0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  <a:t>课文：你变聪明了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  <a:t>（念一念）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C:\Users\Meishing\Desktop\meizhou pics\47-26.pn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990599"/>
            <a:ext cx="9144000" cy="2856411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0" y="2743200"/>
            <a:ext cx="662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3733800"/>
            <a:ext cx="4114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066800" y="1752600"/>
            <a:ext cx="7543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239000" y="2743200"/>
            <a:ext cx="190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 descr="C:\Users\Meishing\Desktop\meizhou pics\47-41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r="53100" b="46451"/>
          <a:stretch>
            <a:fillRect/>
          </a:stretch>
        </p:blipFill>
        <p:spPr bwMode="auto">
          <a:xfrm>
            <a:off x="4191000" y="2971800"/>
            <a:ext cx="4572000" cy="38862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447800" y="59436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mtClean="0"/>
              <a:t>念一念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Meishing\Desktop\meizhou pics\47-28.pn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6096000"/>
            <a:ext cx="2779059" cy="762000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" descr="C:\Users\Meishing\Desktop\meizhou pics\47-27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0"/>
            <a:ext cx="9144001" cy="6248401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5181600" y="609600"/>
            <a:ext cx="304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029200" y="1371600"/>
            <a:ext cx="388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4572000"/>
            <a:ext cx="76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295400" y="4572000"/>
            <a:ext cx="723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105400" y="22098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315200" y="6172200"/>
            <a:ext cx="182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0" y="6172200"/>
            <a:ext cx="685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410200"/>
            <a:ext cx="7848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105400" y="29718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105400" y="38100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6705600"/>
            <a:ext cx="2362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733800" y="4572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mtClean="0"/>
              <a:t>念一念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" descr="C:\Users\Meishing\Desktop\meizhou pics\47-29.pn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463295"/>
          </a:xfrm>
          <a:prstGeom prst="rect">
            <a:avLst/>
          </a:prstGeom>
          <a:noFill/>
        </p:spPr>
      </p:pic>
      <p:pic>
        <p:nvPicPr>
          <p:cNvPr id="3075" name="Picture 3" descr="C:\Users\Meishing\Desktop\meizhou pics\47-44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267200" y="5429273"/>
            <a:ext cx="3408363" cy="1428727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0" y="1600200"/>
            <a:ext cx="868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66800" y="2590800"/>
            <a:ext cx="7848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066800" y="685800"/>
            <a:ext cx="769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35052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4419600"/>
            <a:ext cx="876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0" y="5410200"/>
            <a:ext cx="2743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6324600"/>
            <a:ext cx="68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962400" y="3505200"/>
            <a:ext cx="396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077200" y="3505200"/>
            <a:ext cx="106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429000" y="5410200"/>
            <a:ext cx="556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447800" y="59436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mtClean="0"/>
              <a:t>念一念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第一周生字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1371600" y="3200400"/>
            <a:ext cx="1447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特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长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10400" y="0"/>
            <a:ext cx="2133600" cy="646331"/>
          </a:xfrm>
          <a:prstGeom prst="rect">
            <a:avLst/>
          </a:prstGeom>
          <a:solidFill>
            <a:srgbClr val="FFD5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大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错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特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错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9400" y="1219200"/>
            <a:ext cx="609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0" dirty="0" smtClean="0">
                <a:latin typeface="Adobe Kaiti Std R" pitchFamily="18" charset="-128"/>
                <a:ea typeface="Adobe Kaiti Std R" pitchFamily="18" charset="-128"/>
              </a:rPr>
              <a:t>牜</a:t>
            </a:r>
            <a:endParaRPr lang="en-US" sz="11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2800" y="1219200"/>
            <a:ext cx="68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士</a:t>
            </a:r>
            <a:endParaRPr lang="en-US" sz="54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6600" y="1676400"/>
            <a:ext cx="68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寸</a:t>
            </a:r>
            <a:endParaRPr lang="en-US" sz="8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7106" name="Picture 2" descr="1993 147-3A Samburu reticulated giraffe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lum bright="20000" contrast="20000"/>
          </a:blip>
          <a:srcRect/>
          <a:stretch>
            <a:fillRect/>
          </a:stretch>
        </p:blipFill>
        <p:spPr bwMode="auto">
          <a:xfrm>
            <a:off x="5410200" y="1527464"/>
            <a:ext cx="3402037" cy="5025736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6705600" y="1676400"/>
            <a:ext cx="2133600" cy="1642348"/>
          </a:xfrm>
          <a:prstGeom prst="irregularSeal1">
            <a:avLst/>
          </a:prstGeom>
          <a:solidFill>
            <a:srgbClr val="E7FE5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特色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7108" name="Picture 4" descr="runni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4419600"/>
            <a:ext cx="3921892" cy="2028825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28600" y="6477000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 smtClean="0"/>
              <a:t>http://www.factzoo.com/mammals/cheetah-worlds-fastest-runner.html</a:t>
            </a:r>
            <a:endParaRPr lang="en-US" sz="9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2057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相似字：持</a:t>
            </a:r>
            <a:endParaRPr lang="en-US" sz="28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762000" y="1377856"/>
            <a:ext cx="1295400" cy="1259962"/>
            <a:chOff x="762000" y="1377856"/>
            <a:chExt cx="1295400" cy="1259962"/>
          </a:xfrm>
        </p:grpSpPr>
        <p:pic>
          <p:nvPicPr>
            <p:cNvPr id="1026" name="Picture 2" descr="C:\Users\Meishing\Desktop\meizhou pics\47-24.png"/>
            <p:cNvPicPr>
              <a:picLocks noChangeAspect="1" noChangeArrowheads="1"/>
            </p:cNvPicPr>
            <p:nvPr/>
          </p:nvPicPr>
          <p:blipFill>
            <a:blip r:embed="rId8" cstate="print">
              <a:lum bright="-20000" contrast="40000"/>
            </a:blip>
            <a:srcRect r="88333"/>
            <a:stretch>
              <a:fillRect/>
            </a:stretch>
          </p:blipFill>
          <p:spPr bwMode="auto">
            <a:xfrm>
              <a:off x="762000" y="1377856"/>
              <a:ext cx="1295400" cy="1259962"/>
            </a:xfrm>
            <a:prstGeom prst="rect">
              <a:avLst/>
            </a:prstGeom>
            <a:noFill/>
          </p:spPr>
        </p:pic>
        <p:sp>
          <p:nvSpPr>
            <p:cNvPr id="13" name="Rectangle 12"/>
            <p:cNvSpPr/>
            <p:nvPr/>
          </p:nvSpPr>
          <p:spPr>
            <a:xfrm>
              <a:off x="1600200" y="1905000"/>
              <a:ext cx="304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1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2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8" grpId="0"/>
      <p:bldP spid="8" grpId="1"/>
      <p:bldP spid="9" grpId="0"/>
      <p:bldP spid="9" grpId="1"/>
      <p:bldP spid="10" grpId="0"/>
      <p:bldP spid="10" grpId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6400800" y="1905000"/>
            <a:ext cx="2743200" cy="1642348"/>
          </a:xfrm>
          <a:prstGeom prst="irregularSeal1">
            <a:avLst/>
          </a:prstGeom>
          <a:solidFill>
            <a:srgbClr val="E7FE5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 smtClean="0">
                <a:latin typeface="Adobe Kaiti Std R" pitchFamily="18" charset="-128"/>
                <a:ea typeface="Adobe Kaiti Std R" pitchFamily="18" charset="-128"/>
              </a:rPr>
              <a:t>别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人的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62000" y="2589784"/>
            <a:ext cx="23622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特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别</a:t>
            </a:r>
            <a:r>
              <a:rPr lang="zh-CN" altLang="en-US" sz="4000" dirty="0" smtClean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漂亮</a:t>
            </a:r>
            <a:endParaRPr lang="en-US" sz="36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5600" y="1066800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 smtClean="0">
                <a:latin typeface="Adobe Kaiti Std R" pitchFamily="18" charset="-128"/>
                <a:ea typeface="Adobe Kaiti Std R" pitchFamily="18" charset="-128"/>
              </a:rPr>
              <a:t>别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0400" y="990600"/>
            <a:ext cx="114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刂</a:t>
            </a:r>
            <a:endParaRPr lang="en-US" sz="96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6257835"/>
            <a:ext cx="4953000" cy="646331"/>
            <a:chOff x="762000" y="3809999"/>
            <a:chExt cx="5105400" cy="2253837"/>
          </a:xfrm>
        </p:grpSpPr>
        <p:sp>
          <p:nvSpPr>
            <p:cNvPr id="15" name="TextBox 14"/>
            <p:cNvSpPr txBox="1"/>
            <p:nvPr/>
          </p:nvSpPr>
          <p:spPr>
            <a:xfrm>
              <a:off x="762000" y="3809999"/>
              <a:ext cx="5105400" cy="225383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3600" dirty="0" smtClean="0">
                  <a:latin typeface="Adobe Kaiti Std R" pitchFamily="18" charset="-128"/>
                  <a:ea typeface="Adobe Kaiti Std R" pitchFamily="18" charset="-128"/>
                </a:rPr>
                <a:t>你喜欢吃哪种糖</a:t>
              </a:r>
              <a:r>
                <a:rPr lang="en-US" altLang="zh-TW" sz="3600" dirty="0" smtClean="0">
                  <a:latin typeface="Adobe Kaiti Std R" pitchFamily="18" charset="-128"/>
                  <a:ea typeface="Adobe Kaiti Std R" pitchFamily="18" charset="-128"/>
                </a:rPr>
                <a:t>?</a:t>
              </a:r>
              <a:endParaRPr lang="en-US" sz="36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  <p:sp>
          <p:nvSpPr>
            <p:cNvPr id="16" name="Action Button: Sound 15">
              <a:hlinkClick r:id="" action="ppaction://noaction" highlightClick="1"/>
            </p:cNvPr>
            <p:cNvSpPr/>
            <p:nvPr/>
          </p:nvSpPr>
          <p:spPr>
            <a:xfrm>
              <a:off x="5306367" y="4196498"/>
              <a:ext cx="330956" cy="1207814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回答问题</a:t>
            </a:r>
            <a:endParaRPr lang="en-US" dirty="0"/>
          </a:p>
        </p:txBody>
      </p:sp>
      <p:pic>
        <p:nvPicPr>
          <p:cNvPr id="2" name="Picture 2" descr="C:\Users\Meishing\Desktop\課本故事圖檔\L3-9 (1)\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3505200"/>
            <a:ext cx="2438399" cy="2447250"/>
          </a:xfrm>
          <a:prstGeom prst="rect">
            <a:avLst/>
          </a:prstGeom>
          <a:noFill/>
        </p:spPr>
      </p:pic>
      <p:pic>
        <p:nvPicPr>
          <p:cNvPr id="1027" name="Picture 3" descr="C:\Users\Meishing\Desktop\meizhou pics\pics\pics\12.19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 t="2456" b="4210"/>
          <a:stretch>
            <a:fillRect/>
          </a:stretch>
        </p:blipFill>
        <p:spPr bwMode="auto">
          <a:xfrm>
            <a:off x="6400800" y="3733800"/>
            <a:ext cx="2286000" cy="2286000"/>
          </a:xfrm>
          <a:prstGeom prst="rect">
            <a:avLst/>
          </a:prstGeom>
          <a:noFill/>
        </p:spPr>
      </p:pic>
      <p:pic>
        <p:nvPicPr>
          <p:cNvPr id="1028" name="Picture 4" descr="C:\Users\Meishing\Desktop\meizhou pics\47-31.png"/>
          <p:cNvPicPr>
            <a:picLocks noChangeAspect="1" noChangeArrowheads="1"/>
          </p:cNvPicPr>
          <p:nvPr/>
        </p:nvPicPr>
        <p:blipFill>
          <a:blip r:embed="rId8" cstate="print">
            <a:lum bright="-20000" contrast="40000"/>
          </a:blip>
          <a:srcRect l="10000" r="75000"/>
          <a:stretch>
            <a:fillRect/>
          </a:stretch>
        </p:blipFill>
        <p:spPr bwMode="auto">
          <a:xfrm>
            <a:off x="685800" y="914400"/>
            <a:ext cx="1670242" cy="1278512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2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07-cu-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8" grpId="0" animBg="1"/>
      <p:bldP spid="8" grpId="0"/>
      <p:bldP spid="8" grpId="1"/>
      <p:bldP spid="9" grpId="0"/>
      <p:bldP spid="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C:\Users\Meishing\Desktop\meizhou pics\47-33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1066800"/>
            <a:ext cx="9144001" cy="4240695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1371600" y="3048000"/>
            <a:ext cx="5257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95400" y="4038600"/>
            <a:ext cx="7620000" cy="0"/>
          </a:xfrm>
          <a:prstGeom prst="line">
            <a:avLst/>
          </a:prstGeom>
          <a:ln w="57150">
            <a:solidFill>
              <a:srgbClr val="69FD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22858" y="5029200"/>
            <a:ext cx="5334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0" y="0"/>
            <a:ext cx="28194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Users\Meishing\Desktop\課本故事圖檔\L4-2 (1)\402-s-07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04800" y="1371600"/>
            <a:ext cx="2286000" cy="2286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95600" y="2438400"/>
            <a:ext cx="5943600" cy="120032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今天老人院的老人们特别开心。</a:t>
            </a:r>
          </a:p>
        </p:txBody>
      </p:sp>
      <p:pic>
        <p:nvPicPr>
          <p:cNvPr id="84995" name="Picture 3" descr="C:\Users\Meishing\Desktop\課本故事圖檔\L4-3 (1)\403-s-07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04800" y="4149726"/>
            <a:ext cx="2362200" cy="2362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971800" y="4876800"/>
            <a:ext cx="5943600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感恩节那天，人特别多。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28194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9" name="Picture 3" descr="C:\Users\Meishing\Desktop\meizhou pics\47-33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r="46667" b="71250"/>
          <a:stretch>
            <a:fillRect/>
          </a:stretch>
        </p:blipFill>
        <p:spPr bwMode="auto">
          <a:xfrm>
            <a:off x="3810000" y="838200"/>
            <a:ext cx="4876801" cy="1219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096000" y="1295400"/>
            <a:ext cx="1981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火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药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3048000"/>
            <a:ext cx="1600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吃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药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657600" y="1371600"/>
            <a:ext cx="1158875" cy="361950"/>
            <a:chOff x="2414587" y="2262188"/>
            <a:chExt cx="3316288" cy="1300162"/>
          </a:xfrm>
        </p:grpSpPr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3041650" y="2452688"/>
              <a:ext cx="528637" cy="1109662"/>
            </a:xfrm>
            <a:custGeom>
              <a:avLst/>
              <a:gdLst>
                <a:gd name="T0" fmla="*/ 86944904 w 666"/>
                <a:gd name="T1" fmla="*/ 1262171 h 1397"/>
                <a:gd name="T2" fmla="*/ 123487544 w 666"/>
                <a:gd name="T3" fmla="*/ 4416407 h 1397"/>
                <a:gd name="T4" fmla="*/ 161289838 w 666"/>
                <a:gd name="T5" fmla="*/ 10725673 h 1397"/>
                <a:gd name="T6" fmla="*/ 202242522 w 666"/>
                <a:gd name="T7" fmla="*/ 21452140 h 1397"/>
                <a:gd name="T8" fmla="*/ 244454935 w 666"/>
                <a:gd name="T9" fmla="*/ 34701363 h 1397"/>
                <a:gd name="T10" fmla="*/ 281626992 w 666"/>
                <a:gd name="T11" fmla="*/ 49213545 h 1397"/>
                <a:gd name="T12" fmla="*/ 299898299 w 666"/>
                <a:gd name="T13" fmla="*/ 60570709 h 1397"/>
                <a:gd name="T14" fmla="*/ 314388980 w 666"/>
                <a:gd name="T15" fmla="*/ 72558550 h 1397"/>
                <a:gd name="T16" fmla="*/ 324469592 w 666"/>
                <a:gd name="T17" fmla="*/ 84546390 h 1397"/>
                <a:gd name="T18" fmla="*/ 330140135 w 666"/>
                <a:gd name="T19" fmla="*/ 96534231 h 1397"/>
                <a:gd name="T20" fmla="*/ 332660288 w 666"/>
                <a:gd name="T21" fmla="*/ 109783472 h 1397"/>
                <a:gd name="T22" fmla="*/ 333919967 w 666"/>
                <a:gd name="T23" fmla="*/ 152687740 h 1397"/>
                <a:gd name="T24" fmla="*/ 333919967 w 666"/>
                <a:gd name="T25" fmla="*/ 191174808 h 1397"/>
                <a:gd name="T26" fmla="*/ 336440120 w 666"/>
                <a:gd name="T27" fmla="*/ 226507691 h 1397"/>
                <a:gd name="T28" fmla="*/ 337700594 w 666"/>
                <a:gd name="T29" fmla="*/ 255531260 h 1397"/>
                <a:gd name="T30" fmla="*/ 340220746 w 666"/>
                <a:gd name="T31" fmla="*/ 280768317 h 1397"/>
                <a:gd name="T32" fmla="*/ 350930801 w 666"/>
                <a:gd name="T33" fmla="*/ 345124719 h 1397"/>
                <a:gd name="T34" fmla="*/ 364161803 w 666"/>
                <a:gd name="T35" fmla="*/ 422730436 h 1397"/>
                <a:gd name="T36" fmla="*/ 374872651 w 666"/>
                <a:gd name="T37" fmla="*/ 492764620 h 1397"/>
                <a:gd name="T38" fmla="*/ 386212942 w 666"/>
                <a:gd name="T39" fmla="*/ 554596681 h 1397"/>
                <a:gd name="T40" fmla="*/ 394403638 w 666"/>
                <a:gd name="T41" fmla="*/ 610119477 h 1397"/>
                <a:gd name="T42" fmla="*/ 401964097 w 666"/>
                <a:gd name="T43" fmla="*/ 657440151 h 1397"/>
                <a:gd name="T44" fmla="*/ 408894319 w 666"/>
                <a:gd name="T45" fmla="*/ 698451560 h 1397"/>
                <a:gd name="T46" fmla="*/ 412674945 w 666"/>
                <a:gd name="T47" fmla="*/ 731260052 h 1397"/>
                <a:gd name="T48" fmla="*/ 416454877 w 666"/>
                <a:gd name="T49" fmla="*/ 756497904 h 1397"/>
                <a:gd name="T50" fmla="*/ 418345587 w 666"/>
                <a:gd name="T51" fmla="*/ 774795008 h 1397"/>
                <a:gd name="T52" fmla="*/ 419605266 w 666"/>
                <a:gd name="T53" fmla="*/ 786152160 h 1397"/>
                <a:gd name="T54" fmla="*/ 411414472 w 666"/>
                <a:gd name="T55" fmla="*/ 818329964 h 1397"/>
                <a:gd name="T56" fmla="*/ 401964097 w 666"/>
                <a:gd name="T57" fmla="*/ 844198702 h 1397"/>
                <a:gd name="T58" fmla="*/ 389363332 w 666"/>
                <a:gd name="T59" fmla="*/ 863127290 h 1397"/>
                <a:gd name="T60" fmla="*/ 376132331 w 666"/>
                <a:gd name="T61" fmla="*/ 875745818 h 1397"/>
                <a:gd name="T62" fmla="*/ 359121497 w 666"/>
                <a:gd name="T63" fmla="*/ 880162224 h 1397"/>
                <a:gd name="T64" fmla="*/ 338960273 w 666"/>
                <a:gd name="T65" fmla="*/ 877638677 h 1397"/>
                <a:gd name="T66" fmla="*/ 316909133 w 666"/>
                <a:gd name="T67" fmla="*/ 864388666 h 1397"/>
                <a:gd name="T68" fmla="*/ 297378146 w 666"/>
                <a:gd name="T69" fmla="*/ 842937326 h 1397"/>
                <a:gd name="T70" fmla="*/ 281626992 w 666"/>
                <a:gd name="T71" fmla="*/ 811390012 h 1397"/>
                <a:gd name="T72" fmla="*/ 267136311 w 666"/>
                <a:gd name="T73" fmla="*/ 770378603 h 1397"/>
                <a:gd name="T74" fmla="*/ 249495241 w 666"/>
                <a:gd name="T75" fmla="*/ 707284371 h 1397"/>
                <a:gd name="T76" fmla="*/ 223663474 w 666"/>
                <a:gd name="T77" fmla="*/ 620845942 h 1397"/>
                <a:gd name="T78" fmla="*/ 198461895 w 666"/>
                <a:gd name="T79" fmla="*/ 543871011 h 1397"/>
                <a:gd name="T80" fmla="*/ 175780519 w 666"/>
                <a:gd name="T81" fmla="*/ 471943969 h 1397"/>
                <a:gd name="T82" fmla="*/ 153729379 w 666"/>
                <a:gd name="T83" fmla="*/ 408218950 h 1397"/>
                <a:gd name="T84" fmla="*/ 132937919 w 666"/>
                <a:gd name="T85" fmla="*/ 350803295 h 1397"/>
                <a:gd name="T86" fmla="*/ 114037169 w 666"/>
                <a:gd name="T87" fmla="*/ 300327592 h 1397"/>
                <a:gd name="T88" fmla="*/ 95765837 w 666"/>
                <a:gd name="T89" fmla="*/ 256792636 h 1397"/>
                <a:gd name="T90" fmla="*/ 80014682 w 666"/>
                <a:gd name="T91" fmla="*/ 220198427 h 1397"/>
                <a:gd name="T92" fmla="*/ 65524001 w 666"/>
                <a:gd name="T93" fmla="*/ 189913432 h 1397"/>
                <a:gd name="T94" fmla="*/ 53553473 w 666"/>
                <a:gd name="T95" fmla="*/ 165937751 h 1397"/>
                <a:gd name="T96" fmla="*/ 37802307 w 666"/>
                <a:gd name="T97" fmla="*/ 141330588 h 1397"/>
                <a:gd name="T98" fmla="*/ 23311619 w 666"/>
                <a:gd name="T99" fmla="*/ 117354907 h 1397"/>
                <a:gd name="T100" fmla="*/ 11970531 w 666"/>
                <a:gd name="T101" fmla="*/ 96534231 h 1397"/>
                <a:gd name="T102" fmla="*/ 5040307 w 666"/>
                <a:gd name="T103" fmla="*/ 78236332 h 1397"/>
                <a:gd name="T104" fmla="*/ 0 w 666"/>
                <a:gd name="T105" fmla="*/ 64987115 h 1397"/>
                <a:gd name="T106" fmla="*/ 0 w 666"/>
                <a:gd name="T107" fmla="*/ 49213545 h 1397"/>
                <a:gd name="T108" fmla="*/ 3779834 w 666"/>
                <a:gd name="T109" fmla="*/ 31547128 h 1397"/>
                <a:gd name="T110" fmla="*/ 11970531 w 666"/>
                <a:gd name="T111" fmla="*/ 18297111 h 1397"/>
                <a:gd name="T112" fmla="*/ 24571299 w 666"/>
                <a:gd name="T113" fmla="*/ 8202126 h 1397"/>
                <a:gd name="T114" fmla="*/ 42212376 w 666"/>
                <a:gd name="T115" fmla="*/ 2523548 h 1397"/>
                <a:gd name="T116" fmla="*/ 65524001 w 666"/>
                <a:gd name="T117" fmla="*/ 0 h 139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66"/>
                <a:gd name="T178" fmla="*/ 0 h 1397"/>
                <a:gd name="T179" fmla="*/ 666 w 666"/>
                <a:gd name="T180" fmla="*/ 1397 h 139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66" h="1397">
                  <a:moveTo>
                    <a:pt x="104" y="0"/>
                  </a:moveTo>
                  <a:lnTo>
                    <a:pt x="121" y="0"/>
                  </a:lnTo>
                  <a:lnTo>
                    <a:pt x="138" y="2"/>
                  </a:lnTo>
                  <a:lnTo>
                    <a:pt x="158" y="2"/>
                  </a:lnTo>
                  <a:lnTo>
                    <a:pt x="177" y="4"/>
                  </a:lnTo>
                  <a:lnTo>
                    <a:pt x="196" y="7"/>
                  </a:lnTo>
                  <a:lnTo>
                    <a:pt x="215" y="9"/>
                  </a:lnTo>
                  <a:lnTo>
                    <a:pt x="234" y="13"/>
                  </a:lnTo>
                  <a:lnTo>
                    <a:pt x="256" y="17"/>
                  </a:lnTo>
                  <a:lnTo>
                    <a:pt x="277" y="23"/>
                  </a:lnTo>
                  <a:lnTo>
                    <a:pt x="298" y="29"/>
                  </a:lnTo>
                  <a:lnTo>
                    <a:pt x="321" y="34"/>
                  </a:lnTo>
                  <a:lnTo>
                    <a:pt x="342" y="40"/>
                  </a:lnTo>
                  <a:lnTo>
                    <a:pt x="365" y="48"/>
                  </a:lnTo>
                  <a:lnTo>
                    <a:pt x="388" y="55"/>
                  </a:lnTo>
                  <a:lnTo>
                    <a:pt x="413" y="63"/>
                  </a:lnTo>
                  <a:lnTo>
                    <a:pt x="438" y="73"/>
                  </a:lnTo>
                  <a:lnTo>
                    <a:pt x="447" y="78"/>
                  </a:lnTo>
                  <a:lnTo>
                    <a:pt x="457" y="84"/>
                  </a:lnTo>
                  <a:lnTo>
                    <a:pt x="467" y="90"/>
                  </a:lnTo>
                  <a:lnTo>
                    <a:pt x="476" y="96"/>
                  </a:lnTo>
                  <a:lnTo>
                    <a:pt x="484" y="101"/>
                  </a:lnTo>
                  <a:lnTo>
                    <a:pt x="492" y="109"/>
                  </a:lnTo>
                  <a:lnTo>
                    <a:pt x="499" y="115"/>
                  </a:lnTo>
                  <a:lnTo>
                    <a:pt x="505" y="121"/>
                  </a:lnTo>
                  <a:lnTo>
                    <a:pt x="511" y="128"/>
                  </a:lnTo>
                  <a:lnTo>
                    <a:pt x="515" y="134"/>
                  </a:lnTo>
                  <a:lnTo>
                    <a:pt x="519" y="142"/>
                  </a:lnTo>
                  <a:lnTo>
                    <a:pt x="522" y="148"/>
                  </a:lnTo>
                  <a:lnTo>
                    <a:pt x="524" y="153"/>
                  </a:lnTo>
                  <a:lnTo>
                    <a:pt x="526" y="161"/>
                  </a:lnTo>
                  <a:lnTo>
                    <a:pt x="528" y="169"/>
                  </a:lnTo>
                  <a:lnTo>
                    <a:pt x="528" y="174"/>
                  </a:lnTo>
                  <a:lnTo>
                    <a:pt x="528" y="197"/>
                  </a:lnTo>
                  <a:lnTo>
                    <a:pt x="528" y="220"/>
                  </a:lnTo>
                  <a:lnTo>
                    <a:pt x="530" y="242"/>
                  </a:lnTo>
                  <a:lnTo>
                    <a:pt x="530" y="263"/>
                  </a:lnTo>
                  <a:lnTo>
                    <a:pt x="530" y="284"/>
                  </a:lnTo>
                  <a:lnTo>
                    <a:pt x="530" y="303"/>
                  </a:lnTo>
                  <a:lnTo>
                    <a:pt x="532" y="322"/>
                  </a:lnTo>
                  <a:lnTo>
                    <a:pt x="532" y="341"/>
                  </a:lnTo>
                  <a:lnTo>
                    <a:pt x="534" y="359"/>
                  </a:lnTo>
                  <a:lnTo>
                    <a:pt x="534" y="374"/>
                  </a:lnTo>
                  <a:lnTo>
                    <a:pt x="536" y="391"/>
                  </a:lnTo>
                  <a:lnTo>
                    <a:pt x="536" y="405"/>
                  </a:lnTo>
                  <a:lnTo>
                    <a:pt x="538" y="420"/>
                  </a:lnTo>
                  <a:lnTo>
                    <a:pt x="540" y="434"/>
                  </a:lnTo>
                  <a:lnTo>
                    <a:pt x="540" y="445"/>
                  </a:lnTo>
                  <a:lnTo>
                    <a:pt x="542" y="457"/>
                  </a:lnTo>
                  <a:lnTo>
                    <a:pt x="549" y="503"/>
                  </a:lnTo>
                  <a:lnTo>
                    <a:pt x="557" y="547"/>
                  </a:lnTo>
                  <a:lnTo>
                    <a:pt x="565" y="589"/>
                  </a:lnTo>
                  <a:lnTo>
                    <a:pt x="570" y="629"/>
                  </a:lnTo>
                  <a:lnTo>
                    <a:pt x="578" y="670"/>
                  </a:lnTo>
                  <a:lnTo>
                    <a:pt x="584" y="708"/>
                  </a:lnTo>
                  <a:lnTo>
                    <a:pt x="590" y="745"/>
                  </a:lnTo>
                  <a:lnTo>
                    <a:pt x="595" y="781"/>
                  </a:lnTo>
                  <a:lnTo>
                    <a:pt x="601" y="816"/>
                  </a:lnTo>
                  <a:lnTo>
                    <a:pt x="607" y="848"/>
                  </a:lnTo>
                  <a:lnTo>
                    <a:pt x="613" y="879"/>
                  </a:lnTo>
                  <a:lnTo>
                    <a:pt x="616" y="910"/>
                  </a:lnTo>
                  <a:lnTo>
                    <a:pt x="622" y="938"/>
                  </a:lnTo>
                  <a:lnTo>
                    <a:pt x="626" y="967"/>
                  </a:lnTo>
                  <a:lnTo>
                    <a:pt x="630" y="994"/>
                  </a:lnTo>
                  <a:lnTo>
                    <a:pt x="634" y="1019"/>
                  </a:lnTo>
                  <a:lnTo>
                    <a:pt x="638" y="1042"/>
                  </a:lnTo>
                  <a:lnTo>
                    <a:pt x="641" y="1065"/>
                  </a:lnTo>
                  <a:lnTo>
                    <a:pt x="645" y="1086"/>
                  </a:lnTo>
                  <a:lnTo>
                    <a:pt x="649" y="1107"/>
                  </a:lnTo>
                  <a:lnTo>
                    <a:pt x="651" y="1125"/>
                  </a:lnTo>
                  <a:lnTo>
                    <a:pt x="653" y="1142"/>
                  </a:lnTo>
                  <a:lnTo>
                    <a:pt x="655" y="1159"/>
                  </a:lnTo>
                  <a:lnTo>
                    <a:pt x="659" y="1173"/>
                  </a:lnTo>
                  <a:lnTo>
                    <a:pt x="659" y="1186"/>
                  </a:lnTo>
                  <a:lnTo>
                    <a:pt x="661" y="1199"/>
                  </a:lnTo>
                  <a:lnTo>
                    <a:pt x="662" y="1211"/>
                  </a:lnTo>
                  <a:lnTo>
                    <a:pt x="664" y="1221"/>
                  </a:lnTo>
                  <a:lnTo>
                    <a:pt x="664" y="1228"/>
                  </a:lnTo>
                  <a:lnTo>
                    <a:pt x="664" y="1236"/>
                  </a:lnTo>
                  <a:lnTo>
                    <a:pt x="664" y="1242"/>
                  </a:lnTo>
                  <a:lnTo>
                    <a:pt x="666" y="1246"/>
                  </a:lnTo>
                  <a:lnTo>
                    <a:pt x="662" y="1265"/>
                  </a:lnTo>
                  <a:lnTo>
                    <a:pt x="657" y="1282"/>
                  </a:lnTo>
                  <a:lnTo>
                    <a:pt x="653" y="1297"/>
                  </a:lnTo>
                  <a:lnTo>
                    <a:pt x="649" y="1313"/>
                  </a:lnTo>
                  <a:lnTo>
                    <a:pt x="643" y="1326"/>
                  </a:lnTo>
                  <a:lnTo>
                    <a:pt x="638" y="1338"/>
                  </a:lnTo>
                  <a:lnTo>
                    <a:pt x="632" y="1349"/>
                  </a:lnTo>
                  <a:lnTo>
                    <a:pt x="626" y="1359"/>
                  </a:lnTo>
                  <a:lnTo>
                    <a:pt x="618" y="1368"/>
                  </a:lnTo>
                  <a:lnTo>
                    <a:pt x="613" y="1376"/>
                  </a:lnTo>
                  <a:lnTo>
                    <a:pt x="605" y="1382"/>
                  </a:lnTo>
                  <a:lnTo>
                    <a:pt x="597" y="1388"/>
                  </a:lnTo>
                  <a:lnTo>
                    <a:pt x="588" y="1391"/>
                  </a:lnTo>
                  <a:lnTo>
                    <a:pt x="580" y="1393"/>
                  </a:lnTo>
                  <a:lnTo>
                    <a:pt x="570" y="1395"/>
                  </a:lnTo>
                  <a:lnTo>
                    <a:pt x="561" y="1397"/>
                  </a:lnTo>
                  <a:lnTo>
                    <a:pt x="549" y="1395"/>
                  </a:lnTo>
                  <a:lnTo>
                    <a:pt x="538" y="1391"/>
                  </a:lnTo>
                  <a:lnTo>
                    <a:pt x="526" y="1386"/>
                  </a:lnTo>
                  <a:lnTo>
                    <a:pt x="515" y="1380"/>
                  </a:lnTo>
                  <a:lnTo>
                    <a:pt x="503" y="1370"/>
                  </a:lnTo>
                  <a:lnTo>
                    <a:pt x="494" y="1361"/>
                  </a:lnTo>
                  <a:lnTo>
                    <a:pt x="484" y="1349"/>
                  </a:lnTo>
                  <a:lnTo>
                    <a:pt x="472" y="1336"/>
                  </a:lnTo>
                  <a:lnTo>
                    <a:pt x="465" y="1320"/>
                  </a:lnTo>
                  <a:lnTo>
                    <a:pt x="455" y="1305"/>
                  </a:lnTo>
                  <a:lnTo>
                    <a:pt x="447" y="1286"/>
                  </a:lnTo>
                  <a:lnTo>
                    <a:pt x="438" y="1267"/>
                  </a:lnTo>
                  <a:lnTo>
                    <a:pt x="430" y="1244"/>
                  </a:lnTo>
                  <a:lnTo>
                    <a:pt x="424" y="1221"/>
                  </a:lnTo>
                  <a:lnTo>
                    <a:pt x="417" y="1196"/>
                  </a:lnTo>
                  <a:lnTo>
                    <a:pt x="411" y="1167"/>
                  </a:lnTo>
                  <a:lnTo>
                    <a:pt x="396" y="1121"/>
                  </a:lnTo>
                  <a:lnTo>
                    <a:pt x="382" y="1075"/>
                  </a:lnTo>
                  <a:lnTo>
                    <a:pt x="369" y="1029"/>
                  </a:lnTo>
                  <a:lnTo>
                    <a:pt x="355" y="984"/>
                  </a:lnTo>
                  <a:lnTo>
                    <a:pt x="342" y="942"/>
                  </a:lnTo>
                  <a:lnTo>
                    <a:pt x="328" y="902"/>
                  </a:lnTo>
                  <a:lnTo>
                    <a:pt x="315" y="862"/>
                  </a:lnTo>
                  <a:lnTo>
                    <a:pt x="304" y="823"/>
                  </a:lnTo>
                  <a:lnTo>
                    <a:pt x="290" y="785"/>
                  </a:lnTo>
                  <a:lnTo>
                    <a:pt x="279" y="748"/>
                  </a:lnTo>
                  <a:lnTo>
                    <a:pt x="267" y="714"/>
                  </a:lnTo>
                  <a:lnTo>
                    <a:pt x="256" y="679"/>
                  </a:lnTo>
                  <a:lnTo>
                    <a:pt x="244" y="647"/>
                  </a:lnTo>
                  <a:lnTo>
                    <a:pt x="232" y="616"/>
                  </a:lnTo>
                  <a:lnTo>
                    <a:pt x="221" y="585"/>
                  </a:lnTo>
                  <a:lnTo>
                    <a:pt x="211" y="556"/>
                  </a:lnTo>
                  <a:lnTo>
                    <a:pt x="200" y="528"/>
                  </a:lnTo>
                  <a:lnTo>
                    <a:pt x="190" y="503"/>
                  </a:lnTo>
                  <a:lnTo>
                    <a:pt x="181" y="476"/>
                  </a:lnTo>
                  <a:lnTo>
                    <a:pt x="171" y="453"/>
                  </a:lnTo>
                  <a:lnTo>
                    <a:pt x="161" y="430"/>
                  </a:lnTo>
                  <a:lnTo>
                    <a:pt x="152" y="407"/>
                  </a:lnTo>
                  <a:lnTo>
                    <a:pt x="144" y="386"/>
                  </a:lnTo>
                  <a:lnTo>
                    <a:pt x="135" y="366"/>
                  </a:lnTo>
                  <a:lnTo>
                    <a:pt x="127" y="349"/>
                  </a:lnTo>
                  <a:lnTo>
                    <a:pt x="119" y="332"/>
                  </a:lnTo>
                  <a:lnTo>
                    <a:pt x="112" y="315"/>
                  </a:lnTo>
                  <a:lnTo>
                    <a:pt x="104" y="301"/>
                  </a:lnTo>
                  <a:lnTo>
                    <a:pt x="96" y="288"/>
                  </a:lnTo>
                  <a:lnTo>
                    <a:pt x="90" y="274"/>
                  </a:lnTo>
                  <a:lnTo>
                    <a:pt x="85" y="263"/>
                  </a:lnTo>
                  <a:lnTo>
                    <a:pt x="77" y="253"/>
                  </a:lnTo>
                  <a:lnTo>
                    <a:pt x="67" y="238"/>
                  </a:lnTo>
                  <a:lnTo>
                    <a:pt x="60" y="224"/>
                  </a:lnTo>
                  <a:lnTo>
                    <a:pt x="52" y="211"/>
                  </a:lnTo>
                  <a:lnTo>
                    <a:pt x="44" y="197"/>
                  </a:lnTo>
                  <a:lnTo>
                    <a:pt x="37" y="186"/>
                  </a:lnTo>
                  <a:lnTo>
                    <a:pt x="31" y="174"/>
                  </a:lnTo>
                  <a:lnTo>
                    <a:pt x="25" y="163"/>
                  </a:lnTo>
                  <a:lnTo>
                    <a:pt x="19" y="153"/>
                  </a:lnTo>
                  <a:lnTo>
                    <a:pt x="14" y="144"/>
                  </a:lnTo>
                  <a:lnTo>
                    <a:pt x="10" y="134"/>
                  </a:lnTo>
                  <a:lnTo>
                    <a:pt x="8" y="124"/>
                  </a:lnTo>
                  <a:lnTo>
                    <a:pt x="4" y="117"/>
                  </a:lnTo>
                  <a:lnTo>
                    <a:pt x="2" y="109"/>
                  </a:lnTo>
                  <a:lnTo>
                    <a:pt x="0" y="103"/>
                  </a:lnTo>
                  <a:lnTo>
                    <a:pt x="0" y="96"/>
                  </a:lnTo>
                  <a:lnTo>
                    <a:pt x="0" y="90"/>
                  </a:lnTo>
                  <a:lnTo>
                    <a:pt x="0" y="78"/>
                  </a:lnTo>
                  <a:lnTo>
                    <a:pt x="0" y="69"/>
                  </a:lnTo>
                  <a:lnTo>
                    <a:pt x="2" y="59"/>
                  </a:lnTo>
                  <a:lnTo>
                    <a:pt x="6" y="50"/>
                  </a:lnTo>
                  <a:lnTo>
                    <a:pt x="10" y="42"/>
                  </a:lnTo>
                  <a:lnTo>
                    <a:pt x="14" y="34"/>
                  </a:lnTo>
                  <a:lnTo>
                    <a:pt x="19" y="29"/>
                  </a:lnTo>
                  <a:lnTo>
                    <a:pt x="25" y="23"/>
                  </a:lnTo>
                  <a:lnTo>
                    <a:pt x="31" y="17"/>
                  </a:lnTo>
                  <a:lnTo>
                    <a:pt x="39" y="13"/>
                  </a:lnTo>
                  <a:lnTo>
                    <a:pt x="48" y="9"/>
                  </a:lnTo>
                  <a:lnTo>
                    <a:pt x="58" y="5"/>
                  </a:lnTo>
                  <a:lnTo>
                    <a:pt x="67" y="4"/>
                  </a:lnTo>
                  <a:lnTo>
                    <a:pt x="79" y="2"/>
                  </a:lnTo>
                  <a:lnTo>
                    <a:pt x="90" y="0"/>
                  </a:lnTo>
                  <a:lnTo>
                    <a:pt x="10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2414587" y="2854325"/>
              <a:ext cx="1533525" cy="473075"/>
            </a:xfrm>
            <a:custGeom>
              <a:avLst/>
              <a:gdLst>
                <a:gd name="T0" fmla="*/ 77414854 w 1933"/>
                <a:gd name="T1" fmla="*/ 119077582 h 596"/>
                <a:gd name="T2" fmla="*/ 122101294 w 1933"/>
                <a:gd name="T3" fmla="*/ 123487655 h 596"/>
                <a:gd name="T4" fmla="*/ 163011415 w 1933"/>
                <a:gd name="T5" fmla="*/ 128527966 h 596"/>
                <a:gd name="T6" fmla="*/ 193221771 w 1933"/>
                <a:gd name="T7" fmla="*/ 132307802 h 596"/>
                <a:gd name="T8" fmla="*/ 216509498 w 1933"/>
                <a:gd name="T9" fmla="*/ 134827957 h 596"/>
                <a:gd name="T10" fmla="*/ 232243794 w 1933"/>
                <a:gd name="T11" fmla="*/ 135458194 h 596"/>
                <a:gd name="T12" fmla="*/ 250496148 w 1933"/>
                <a:gd name="T13" fmla="*/ 135458194 h 596"/>
                <a:gd name="T14" fmla="*/ 280706504 w 1933"/>
                <a:gd name="T15" fmla="*/ 134827957 h 596"/>
                <a:gd name="T16" fmla="*/ 319099360 w 1933"/>
                <a:gd name="T17" fmla="*/ 131048121 h 596"/>
                <a:gd name="T18" fmla="*/ 365044804 w 1933"/>
                <a:gd name="T19" fmla="*/ 126007810 h 596"/>
                <a:gd name="T20" fmla="*/ 463858470 w 1933"/>
                <a:gd name="T21" fmla="*/ 111517116 h 596"/>
                <a:gd name="T22" fmla="*/ 572742684 w 1933"/>
                <a:gd name="T23" fmla="*/ 93245768 h 596"/>
                <a:gd name="T24" fmla="*/ 672186162 w 1933"/>
                <a:gd name="T25" fmla="*/ 77494599 h 596"/>
                <a:gd name="T26" fmla="*/ 762817229 w 1933"/>
                <a:gd name="T27" fmla="*/ 63003905 h 596"/>
                <a:gd name="T28" fmla="*/ 844638462 w 1933"/>
                <a:gd name="T29" fmla="*/ 48513199 h 596"/>
                <a:gd name="T30" fmla="*/ 917017968 w 1933"/>
                <a:gd name="T31" fmla="*/ 36541866 h 596"/>
                <a:gd name="T32" fmla="*/ 981214974 w 1933"/>
                <a:gd name="T33" fmla="*/ 24571321 h 596"/>
                <a:gd name="T34" fmla="*/ 1035342125 w 1933"/>
                <a:gd name="T35" fmla="*/ 13860463 h 596"/>
                <a:gd name="T36" fmla="*/ 1081287570 w 1933"/>
                <a:gd name="T37" fmla="*/ 3779838 h 596"/>
                <a:gd name="T38" fmla="*/ 1112756954 w 1933"/>
                <a:gd name="T39" fmla="*/ 0 h 596"/>
                <a:gd name="T40" fmla="*/ 1151778928 w 1933"/>
                <a:gd name="T41" fmla="*/ 1260475 h 596"/>
                <a:gd name="T42" fmla="*/ 1185136460 w 1933"/>
                <a:gd name="T43" fmla="*/ 8820149 h 596"/>
                <a:gd name="T44" fmla="*/ 1207165109 w 1933"/>
                <a:gd name="T45" fmla="*/ 20791485 h 596"/>
                <a:gd name="T46" fmla="*/ 1216605845 w 1933"/>
                <a:gd name="T47" fmla="*/ 39062021 h 596"/>
                <a:gd name="T48" fmla="*/ 1214717698 w 1933"/>
                <a:gd name="T49" fmla="*/ 57333358 h 596"/>
                <a:gd name="T50" fmla="*/ 1200871549 w 1933"/>
                <a:gd name="T51" fmla="*/ 73084526 h 596"/>
                <a:gd name="T52" fmla="*/ 1176954753 w 1933"/>
                <a:gd name="T53" fmla="*/ 86315539 h 596"/>
                <a:gd name="T54" fmla="*/ 1144226339 w 1933"/>
                <a:gd name="T55" fmla="*/ 99545759 h 596"/>
                <a:gd name="T56" fmla="*/ 1035342125 w 1933"/>
                <a:gd name="T57" fmla="*/ 132307802 h 596"/>
                <a:gd name="T58" fmla="*/ 918276204 w 1933"/>
                <a:gd name="T59" fmla="*/ 166960531 h 596"/>
                <a:gd name="T60" fmla="*/ 819462439 w 1933"/>
                <a:gd name="T61" fmla="*/ 195941919 h 596"/>
                <a:gd name="T62" fmla="*/ 735754050 w 1933"/>
                <a:gd name="T63" fmla="*/ 220513284 h 596"/>
                <a:gd name="T64" fmla="*/ 672186162 w 1933"/>
                <a:gd name="T65" fmla="*/ 240045082 h 596"/>
                <a:gd name="T66" fmla="*/ 623722659 w 1933"/>
                <a:gd name="T67" fmla="*/ 254535776 h 596"/>
                <a:gd name="T68" fmla="*/ 593512304 w 1933"/>
                <a:gd name="T69" fmla="*/ 263986160 h 596"/>
                <a:gd name="T70" fmla="*/ 580295273 w 1933"/>
                <a:gd name="T71" fmla="*/ 269026470 h 596"/>
                <a:gd name="T72" fmla="*/ 495327855 w 1933"/>
                <a:gd name="T73" fmla="*/ 295488497 h 596"/>
                <a:gd name="T74" fmla="*/ 392737894 w 1933"/>
                <a:gd name="T75" fmla="*/ 333921062 h 596"/>
                <a:gd name="T76" fmla="*/ 332316390 w 1933"/>
                <a:gd name="T77" fmla="*/ 362902451 h 596"/>
                <a:gd name="T78" fmla="*/ 291406269 w 1933"/>
                <a:gd name="T79" fmla="*/ 374243546 h 596"/>
                <a:gd name="T80" fmla="*/ 258677855 w 1933"/>
                <a:gd name="T81" fmla="*/ 371723391 h 596"/>
                <a:gd name="T82" fmla="*/ 220285793 w 1933"/>
                <a:gd name="T83" fmla="*/ 359752058 h 596"/>
                <a:gd name="T84" fmla="*/ 176857564 w 1933"/>
                <a:gd name="T85" fmla="*/ 336441218 h 596"/>
                <a:gd name="T86" fmla="*/ 128394854 w 1933"/>
                <a:gd name="T87" fmla="*/ 301158251 h 596"/>
                <a:gd name="T88" fmla="*/ 76155825 w 1933"/>
                <a:gd name="T89" fmla="*/ 255795457 h 596"/>
                <a:gd name="T90" fmla="*/ 36504721 w 1933"/>
                <a:gd name="T91" fmla="*/ 214213293 h 596"/>
                <a:gd name="T92" fmla="*/ 11328886 w 1933"/>
                <a:gd name="T93" fmla="*/ 182711700 h 596"/>
                <a:gd name="T94" fmla="*/ 0 w 1933"/>
                <a:gd name="T95" fmla="*/ 160029509 h 596"/>
                <a:gd name="T96" fmla="*/ 1259030 w 1933"/>
                <a:gd name="T97" fmla="*/ 141758979 h 596"/>
                <a:gd name="T98" fmla="*/ 10069857 w 1933"/>
                <a:gd name="T99" fmla="*/ 128527966 h 596"/>
                <a:gd name="T100" fmla="*/ 24545920 w 1933"/>
                <a:gd name="T101" fmla="*/ 120337263 h 596"/>
                <a:gd name="T102" fmla="*/ 45945457 w 1933"/>
                <a:gd name="T103" fmla="*/ 117817108 h 59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933"/>
                <a:gd name="T157" fmla="*/ 0 h 596"/>
                <a:gd name="T158" fmla="*/ 1933 w 1933"/>
                <a:gd name="T159" fmla="*/ 596 h 59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933" h="596">
                  <a:moveTo>
                    <a:pt x="85" y="187"/>
                  </a:moveTo>
                  <a:lnTo>
                    <a:pt x="96" y="187"/>
                  </a:lnTo>
                  <a:lnTo>
                    <a:pt x="108" y="187"/>
                  </a:lnTo>
                  <a:lnTo>
                    <a:pt x="123" y="189"/>
                  </a:lnTo>
                  <a:lnTo>
                    <a:pt x="139" y="191"/>
                  </a:lnTo>
                  <a:lnTo>
                    <a:pt x="156" y="192"/>
                  </a:lnTo>
                  <a:lnTo>
                    <a:pt x="175" y="194"/>
                  </a:lnTo>
                  <a:lnTo>
                    <a:pt x="194" y="196"/>
                  </a:lnTo>
                  <a:lnTo>
                    <a:pt x="215" y="198"/>
                  </a:lnTo>
                  <a:lnTo>
                    <a:pt x="231" y="200"/>
                  </a:lnTo>
                  <a:lnTo>
                    <a:pt x="246" y="202"/>
                  </a:lnTo>
                  <a:lnTo>
                    <a:pt x="259" y="204"/>
                  </a:lnTo>
                  <a:lnTo>
                    <a:pt x="273" y="206"/>
                  </a:lnTo>
                  <a:lnTo>
                    <a:pt x="286" y="208"/>
                  </a:lnTo>
                  <a:lnTo>
                    <a:pt x="298" y="210"/>
                  </a:lnTo>
                  <a:lnTo>
                    <a:pt x="307" y="210"/>
                  </a:lnTo>
                  <a:lnTo>
                    <a:pt x="319" y="212"/>
                  </a:lnTo>
                  <a:lnTo>
                    <a:pt x="329" y="214"/>
                  </a:lnTo>
                  <a:lnTo>
                    <a:pt x="336" y="214"/>
                  </a:lnTo>
                  <a:lnTo>
                    <a:pt x="344" y="214"/>
                  </a:lnTo>
                  <a:lnTo>
                    <a:pt x="352" y="215"/>
                  </a:lnTo>
                  <a:lnTo>
                    <a:pt x="357" y="215"/>
                  </a:lnTo>
                  <a:lnTo>
                    <a:pt x="363" y="215"/>
                  </a:lnTo>
                  <a:lnTo>
                    <a:pt x="369" y="215"/>
                  </a:lnTo>
                  <a:lnTo>
                    <a:pt x="373" y="215"/>
                  </a:lnTo>
                  <a:lnTo>
                    <a:pt x="380" y="215"/>
                  </a:lnTo>
                  <a:lnTo>
                    <a:pt x="388" y="215"/>
                  </a:lnTo>
                  <a:lnTo>
                    <a:pt x="398" y="215"/>
                  </a:lnTo>
                  <a:lnTo>
                    <a:pt x="409" y="215"/>
                  </a:lnTo>
                  <a:lnTo>
                    <a:pt x="421" y="214"/>
                  </a:lnTo>
                  <a:lnTo>
                    <a:pt x="432" y="214"/>
                  </a:lnTo>
                  <a:lnTo>
                    <a:pt x="446" y="214"/>
                  </a:lnTo>
                  <a:lnTo>
                    <a:pt x="459" y="212"/>
                  </a:lnTo>
                  <a:lnTo>
                    <a:pt x="474" y="210"/>
                  </a:lnTo>
                  <a:lnTo>
                    <a:pt x="490" y="210"/>
                  </a:lnTo>
                  <a:lnTo>
                    <a:pt x="507" y="208"/>
                  </a:lnTo>
                  <a:lnTo>
                    <a:pt x="524" y="206"/>
                  </a:lnTo>
                  <a:lnTo>
                    <a:pt x="542" y="204"/>
                  </a:lnTo>
                  <a:lnTo>
                    <a:pt x="561" y="202"/>
                  </a:lnTo>
                  <a:lnTo>
                    <a:pt x="580" y="200"/>
                  </a:lnTo>
                  <a:lnTo>
                    <a:pt x="601" y="198"/>
                  </a:lnTo>
                  <a:lnTo>
                    <a:pt x="647" y="191"/>
                  </a:lnTo>
                  <a:lnTo>
                    <a:pt x="693" y="183"/>
                  </a:lnTo>
                  <a:lnTo>
                    <a:pt x="737" y="177"/>
                  </a:lnTo>
                  <a:lnTo>
                    <a:pt x="784" y="169"/>
                  </a:lnTo>
                  <a:lnTo>
                    <a:pt x="826" y="162"/>
                  </a:lnTo>
                  <a:lnTo>
                    <a:pt x="868" y="156"/>
                  </a:lnTo>
                  <a:lnTo>
                    <a:pt x="910" y="148"/>
                  </a:lnTo>
                  <a:lnTo>
                    <a:pt x="951" y="143"/>
                  </a:lnTo>
                  <a:lnTo>
                    <a:pt x="991" y="135"/>
                  </a:lnTo>
                  <a:lnTo>
                    <a:pt x="1029" y="129"/>
                  </a:lnTo>
                  <a:lnTo>
                    <a:pt x="1068" y="123"/>
                  </a:lnTo>
                  <a:lnTo>
                    <a:pt x="1106" y="118"/>
                  </a:lnTo>
                  <a:lnTo>
                    <a:pt x="1143" y="112"/>
                  </a:lnTo>
                  <a:lnTo>
                    <a:pt x="1177" y="106"/>
                  </a:lnTo>
                  <a:lnTo>
                    <a:pt x="1212" y="100"/>
                  </a:lnTo>
                  <a:lnTo>
                    <a:pt x="1246" y="95"/>
                  </a:lnTo>
                  <a:lnTo>
                    <a:pt x="1279" y="89"/>
                  </a:lnTo>
                  <a:lnTo>
                    <a:pt x="1311" y="83"/>
                  </a:lnTo>
                  <a:lnTo>
                    <a:pt x="1342" y="77"/>
                  </a:lnTo>
                  <a:lnTo>
                    <a:pt x="1373" y="72"/>
                  </a:lnTo>
                  <a:lnTo>
                    <a:pt x="1402" y="68"/>
                  </a:lnTo>
                  <a:lnTo>
                    <a:pt x="1430" y="62"/>
                  </a:lnTo>
                  <a:lnTo>
                    <a:pt x="1457" y="58"/>
                  </a:lnTo>
                  <a:lnTo>
                    <a:pt x="1484" y="52"/>
                  </a:lnTo>
                  <a:lnTo>
                    <a:pt x="1511" y="48"/>
                  </a:lnTo>
                  <a:lnTo>
                    <a:pt x="1536" y="43"/>
                  </a:lnTo>
                  <a:lnTo>
                    <a:pt x="1559" y="39"/>
                  </a:lnTo>
                  <a:lnTo>
                    <a:pt x="1582" y="35"/>
                  </a:lnTo>
                  <a:lnTo>
                    <a:pt x="1605" y="29"/>
                  </a:lnTo>
                  <a:lnTo>
                    <a:pt x="1626" y="25"/>
                  </a:lnTo>
                  <a:lnTo>
                    <a:pt x="1645" y="22"/>
                  </a:lnTo>
                  <a:lnTo>
                    <a:pt x="1667" y="18"/>
                  </a:lnTo>
                  <a:lnTo>
                    <a:pt x="1684" y="14"/>
                  </a:lnTo>
                  <a:lnTo>
                    <a:pt x="1703" y="10"/>
                  </a:lnTo>
                  <a:lnTo>
                    <a:pt x="1718" y="6"/>
                  </a:lnTo>
                  <a:lnTo>
                    <a:pt x="1734" y="4"/>
                  </a:lnTo>
                  <a:lnTo>
                    <a:pt x="1747" y="2"/>
                  </a:lnTo>
                  <a:lnTo>
                    <a:pt x="1759" y="0"/>
                  </a:lnTo>
                  <a:lnTo>
                    <a:pt x="1768" y="0"/>
                  </a:lnTo>
                  <a:lnTo>
                    <a:pt x="1776" y="0"/>
                  </a:lnTo>
                  <a:lnTo>
                    <a:pt x="1795" y="0"/>
                  </a:lnTo>
                  <a:lnTo>
                    <a:pt x="1812" y="0"/>
                  </a:lnTo>
                  <a:lnTo>
                    <a:pt x="1830" y="2"/>
                  </a:lnTo>
                  <a:lnTo>
                    <a:pt x="1845" y="4"/>
                  </a:lnTo>
                  <a:lnTo>
                    <a:pt x="1859" y="6"/>
                  </a:lnTo>
                  <a:lnTo>
                    <a:pt x="1872" y="10"/>
                  </a:lnTo>
                  <a:lnTo>
                    <a:pt x="1883" y="14"/>
                  </a:lnTo>
                  <a:lnTo>
                    <a:pt x="1895" y="18"/>
                  </a:lnTo>
                  <a:lnTo>
                    <a:pt x="1903" y="22"/>
                  </a:lnTo>
                  <a:lnTo>
                    <a:pt x="1912" y="27"/>
                  </a:lnTo>
                  <a:lnTo>
                    <a:pt x="1918" y="33"/>
                  </a:lnTo>
                  <a:lnTo>
                    <a:pt x="1924" y="41"/>
                  </a:lnTo>
                  <a:lnTo>
                    <a:pt x="1928" y="47"/>
                  </a:lnTo>
                  <a:lnTo>
                    <a:pt x="1931" y="54"/>
                  </a:lnTo>
                  <a:lnTo>
                    <a:pt x="1933" y="62"/>
                  </a:lnTo>
                  <a:lnTo>
                    <a:pt x="1933" y="72"/>
                  </a:lnTo>
                  <a:lnTo>
                    <a:pt x="1933" y="77"/>
                  </a:lnTo>
                  <a:lnTo>
                    <a:pt x="1931" y="85"/>
                  </a:lnTo>
                  <a:lnTo>
                    <a:pt x="1930" y="91"/>
                  </a:lnTo>
                  <a:lnTo>
                    <a:pt x="1926" y="96"/>
                  </a:lnTo>
                  <a:lnTo>
                    <a:pt x="1920" y="104"/>
                  </a:lnTo>
                  <a:lnTo>
                    <a:pt x="1914" y="110"/>
                  </a:lnTo>
                  <a:lnTo>
                    <a:pt x="1908" y="116"/>
                  </a:lnTo>
                  <a:lnTo>
                    <a:pt x="1901" y="121"/>
                  </a:lnTo>
                  <a:lnTo>
                    <a:pt x="1891" y="127"/>
                  </a:lnTo>
                  <a:lnTo>
                    <a:pt x="1882" y="131"/>
                  </a:lnTo>
                  <a:lnTo>
                    <a:pt x="1870" y="137"/>
                  </a:lnTo>
                  <a:lnTo>
                    <a:pt x="1859" y="143"/>
                  </a:lnTo>
                  <a:lnTo>
                    <a:pt x="1847" y="148"/>
                  </a:lnTo>
                  <a:lnTo>
                    <a:pt x="1834" y="152"/>
                  </a:lnTo>
                  <a:lnTo>
                    <a:pt x="1818" y="158"/>
                  </a:lnTo>
                  <a:lnTo>
                    <a:pt x="1803" y="162"/>
                  </a:lnTo>
                  <a:lnTo>
                    <a:pt x="1749" y="179"/>
                  </a:lnTo>
                  <a:lnTo>
                    <a:pt x="1695" y="194"/>
                  </a:lnTo>
                  <a:lnTo>
                    <a:pt x="1645" y="210"/>
                  </a:lnTo>
                  <a:lnTo>
                    <a:pt x="1596" y="223"/>
                  </a:lnTo>
                  <a:lnTo>
                    <a:pt x="1549" y="239"/>
                  </a:lnTo>
                  <a:lnTo>
                    <a:pt x="1503" y="252"/>
                  </a:lnTo>
                  <a:lnTo>
                    <a:pt x="1459" y="265"/>
                  </a:lnTo>
                  <a:lnTo>
                    <a:pt x="1417" y="277"/>
                  </a:lnTo>
                  <a:lnTo>
                    <a:pt x="1377" y="290"/>
                  </a:lnTo>
                  <a:lnTo>
                    <a:pt x="1338" y="302"/>
                  </a:lnTo>
                  <a:lnTo>
                    <a:pt x="1302" y="311"/>
                  </a:lnTo>
                  <a:lnTo>
                    <a:pt x="1265" y="323"/>
                  </a:lnTo>
                  <a:lnTo>
                    <a:pt x="1233" y="333"/>
                  </a:lnTo>
                  <a:lnTo>
                    <a:pt x="1200" y="342"/>
                  </a:lnTo>
                  <a:lnTo>
                    <a:pt x="1169" y="350"/>
                  </a:lnTo>
                  <a:lnTo>
                    <a:pt x="1143" y="359"/>
                  </a:lnTo>
                  <a:lnTo>
                    <a:pt x="1116" y="367"/>
                  </a:lnTo>
                  <a:lnTo>
                    <a:pt x="1091" y="375"/>
                  </a:lnTo>
                  <a:lnTo>
                    <a:pt x="1068" y="381"/>
                  </a:lnTo>
                  <a:lnTo>
                    <a:pt x="1045" y="386"/>
                  </a:lnTo>
                  <a:lnTo>
                    <a:pt x="1025" y="394"/>
                  </a:lnTo>
                  <a:lnTo>
                    <a:pt x="1008" y="398"/>
                  </a:lnTo>
                  <a:lnTo>
                    <a:pt x="991" y="404"/>
                  </a:lnTo>
                  <a:lnTo>
                    <a:pt x="976" y="407"/>
                  </a:lnTo>
                  <a:lnTo>
                    <a:pt x="964" y="411"/>
                  </a:lnTo>
                  <a:lnTo>
                    <a:pt x="952" y="415"/>
                  </a:lnTo>
                  <a:lnTo>
                    <a:pt x="943" y="419"/>
                  </a:lnTo>
                  <a:lnTo>
                    <a:pt x="935" y="421"/>
                  </a:lnTo>
                  <a:lnTo>
                    <a:pt x="929" y="423"/>
                  </a:lnTo>
                  <a:lnTo>
                    <a:pt x="924" y="425"/>
                  </a:lnTo>
                  <a:lnTo>
                    <a:pt x="922" y="427"/>
                  </a:lnTo>
                  <a:lnTo>
                    <a:pt x="876" y="440"/>
                  </a:lnTo>
                  <a:lnTo>
                    <a:pt x="830" y="455"/>
                  </a:lnTo>
                  <a:lnTo>
                    <a:pt x="787" y="469"/>
                  </a:lnTo>
                  <a:lnTo>
                    <a:pt x="745" y="484"/>
                  </a:lnTo>
                  <a:lnTo>
                    <a:pt x="703" y="500"/>
                  </a:lnTo>
                  <a:lnTo>
                    <a:pt x="665" y="515"/>
                  </a:lnTo>
                  <a:lnTo>
                    <a:pt x="624" y="530"/>
                  </a:lnTo>
                  <a:lnTo>
                    <a:pt x="588" y="548"/>
                  </a:lnTo>
                  <a:lnTo>
                    <a:pt x="567" y="557"/>
                  </a:lnTo>
                  <a:lnTo>
                    <a:pt x="545" y="567"/>
                  </a:lnTo>
                  <a:lnTo>
                    <a:pt x="528" y="576"/>
                  </a:lnTo>
                  <a:lnTo>
                    <a:pt x="509" y="582"/>
                  </a:lnTo>
                  <a:lnTo>
                    <a:pt x="494" y="588"/>
                  </a:lnTo>
                  <a:lnTo>
                    <a:pt x="478" y="592"/>
                  </a:lnTo>
                  <a:lnTo>
                    <a:pt x="463" y="594"/>
                  </a:lnTo>
                  <a:lnTo>
                    <a:pt x="451" y="596"/>
                  </a:lnTo>
                  <a:lnTo>
                    <a:pt x="438" y="596"/>
                  </a:lnTo>
                  <a:lnTo>
                    <a:pt x="425" y="594"/>
                  </a:lnTo>
                  <a:lnTo>
                    <a:pt x="411" y="590"/>
                  </a:lnTo>
                  <a:lnTo>
                    <a:pt x="398" y="588"/>
                  </a:lnTo>
                  <a:lnTo>
                    <a:pt x="382" y="582"/>
                  </a:lnTo>
                  <a:lnTo>
                    <a:pt x="367" y="578"/>
                  </a:lnTo>
                  <a:lnTo>
                    <a:pt x="350" y="571"/>
                  </a:lnTo>
                  <a:lnTo>
                    <a:pt x="334" y="563"/>
                  </a:lnTo>
                  <a:lnTo>
                    <a:pt x="317" y="555"/>
                  </a:lnTo>
                  <a:lnTo>
                    <a:pt x="300" y="546"/>
                  </a:lnTo>
                  <a:lnTo>
                    <a:pt x="281" y="534"/>
                  </a:lnTo>
                  <a:lnTo>
                    <a:pt x="261" y="523"/>
                  </a:lnTo>
                  <a:lnTo>
                    <a:pt x="242" y="509"/>
                  </a:lnTo>
                  <a:lnTo>
                    <a:pt x="223" y="494"/>
                  </a:lnTo>
                  <a:lnTo>
                    <a:pt x="204" y="478"/>
                  </a:lnTo>
                  <a:lnTo>
                    <a:pt x="183" y="463"/>
                  </a:lnTo>
                  <a:lnTo>
                    <a:pt x="162" y="442"/>
                  </a:lnTo>
                  <a:lnTo>
                    <a:pt x="140" y="423"/>
                  </a:lnTo>
                  <a:lnTo>
                    <a:pt x="121" y="406"/>
                  </a:lnTo>
                  <a:lnTo>
                    <a:pt x="102" y="388"/>
                  </a:lnTo>
                  <a:lnTo>
                    <a:pt x="87" y="371"/>
                  </a:lnTo>
                  <a:lnTo>
                    <a:pt x="71" y="356"/>
                  </a:lnTo>
                  <a:lnTo>
                    <a:pt x="58" y="340"/>
                  </a:lnTo>
                  <a:lnTo>
                    <a:pt x="44" y="327"/>
                  </a:lnTo>
                  <a:lnTo>
                    <a:pt x="35" y="313"/>
                  </a:lnTo>
                  <a:lnTo>
                    <a:pt x="25" y="302"/>
                  </a:lnTo>
                  <a:lnTo>
                    <a:pt x="18" y="290"/>
                  </a:lnTo>
                  <a:lnTo>
                    <a:pt x="12" y="281"/>
                  </a:lnTo>
                  <a:lnTo>
                    <a:pt x="6" y="271"/>
                  </a:lnTo>
                  <a:lnTo>
                    <a:pt x="2" y="262"/>
                  </a:lnTo>
                  <a:lnTo>
                    <a:pt x="0" y="254"/>
                  </a:lnTo>
                  <a:lnTo>
                    <a:pt x="0" y="246"/>
                  </a:lnTo>
                  <a:lnTo>
                    <a:pt x="0" y="239"/>
                  </a:lnTo>
                  <a:lnTo>
                    <a:pt x="0" y="231"/>
                  </a:lnTo>
                  <a:lnTo>
                    <a:pt x="2" y="225"/>
                  </a:lnTo>
                  <a:lnTo>
                    <a:pt x="4" y="219"/>
                  </a:lnTo>
                  <a:lnTo>
                    <a:pt x="8" y="214"/>
                  </a:lnTo>
                  <a:lnTo>
                    <a:pt x="12" y="208"/>
                  </a:lnTo>
                  <a:lnTo>
                    <a:pt x="16" y="204"/>
                  </a:lnTo>
                  <a:lnTo>
                    <a:pt x="20" y="200"/>
                  </a:lnTo>
                  <a:lnTo>
                    <a:pt x="25" y="196"/>
                  </a:lnTo>
                  <a:lnTo>
                    <a:pt x="33" y="194"/>
                  </a:lnTo>
                  <a:lnTo>
                    <a:pt x="39" y="191"/>
                  </a:lnTo>
                  <a:lnTo>
                    <a:pt x="46" y="189"/>
                  </a:lnTo>
                  <a:lnTo>
                    <a:pt x="56" y="189"/>
                  </a:lnTo>
                  <a:lnTo>
                    <a:pt x="64" y="187"/>
                  </a:lnTo>
                  <a:lnTo>
                    <a:pt x="73" y="187"/>
                  </a:lnTo>
                  <a:lnTo>
                    <a:pt x="85" y="187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" name="Freeform 26"/>
            <p:cNvSpPr>
              <a:spLocks/>
            </p:cNvSpPr>
            <p:nvPr/>
          </p:nvSpPr>
          <p:spPr bwMode="auto">
            <a:xfrm>
              <a:off x="4440237" y="2262188"/>
              <a:ext cx="684213" cy="1260475"/>
            </a:xfrm>
            <a:custGeom>
              <a:avLst/>
              <a:gdLst>
                <a:gd name="T0" fmla="*/ 269026701 w 862"/>
                <a:gd name="T1" fmla="*/ 0 h 1587"/>
                <a:gd name="T2" fmla="*/ 298008908 w 862"/>
                <a:gd name="T3" fmla="*/ 4416031 h 1587"/>
                <a:gd name="T4" fmla="*/ 329511272 w 862"/>
                <a:gd name="T5" fmla="*/ 14509364 h 1587"/>
                <a:gd name="T6" fmla="*/ 361643080 w 862"/>
                <a:gd name="T7" fmla="*/ 27756664 h 1587"/>
                <a:gd name="T8" fmla="*/ 398184965 w 862"/>
                <a:gd name="T9" fmla="*/ 46050622 h 1587"/>
                <a:gd name="T10" fmla="*/ 437878138 w 862"/>
                <a:gd name="T11" fmla="*/ 68760623 h 1587"/>
                <a:gd name="T12" fmla="*/ 475680499 w 862"/>
                <a:gd name="T13" fmla="*/ 95256005 h 1587"/>
                <a:gd name="T14" fmla="*/ 504661912 w 862"/>
                <a:gd name="T15" fmla="*/ 121119984 h 1587"/>
                <a:gd name="T16" fmla="*/ 526713090 w 862"/>
                <a:gd name="T17" fmla="*/ 143829972 h 1587"/>
                <a:gd name="T18" fmla="*/ 539944115 w 862"/>
                <a:gd name="T19" fmla="*/ 165909326 h 1587"/>
                <a:gd name="T20" fmla="*/ 543094510 w 862"/>
                <a:gd name="T21" fmla="*/ 184833918 h 1587"/>
                <a:gd name="T22" fmla="*/ 541834035 w 862"/>
                <a:gd name="T23" fmla="*/ 194927246 h 1587"/>
                <a:gd name="T24" fmla="*/ 536164276 w 862"/>
                <a:gd name="T25" fmla="*/ 206913272 h 1587"/>
                <a:gd name="T26" fmla="*/ 527343328 w 862"/>
                <a:gd name="T27" fmla="*/ 222683947 h 1587"/>
                <a:gd name="T28" fmla="*/ 515372779 w 862"/>
                <a:gd name="T29" fmla="*/ 240978700 h 1587"/>
                <a:gd name="T30" fmla="*/ 499621597 w 862"/>
                <a:gd name="T31" fmla="*/ 261165356 h 1587"/>
                <a:gd name="T32" fmla="*/ 466859551 w 862"/>
                <a:gd name="T33" fmla="*/ 328033256 h 1587"/>
                <a:gd name="T34" fmla="*/ 391254731 w 862"/>
                <a:gd name="T35" fmla="*/ 500881993 h 1587"/>
                <a:gd name="T36" fmla="*/ 362902762 w 862"/>
                <a:gd name="T37" fmla="*/ 558287199 h 1587"/>
                <a:gd name="T38" fmla="*/ 335181030 w 862"/>
                <a:gd name="T39" fmla="*/ 611277171 h 1587"/>
                <a:gd name="T40" fmla="*/ 308719775 w 862"/>
                <a:gd name="T41" fmla="*/ 661113176 h 1587"/>
                <a:gd name="T42" fmla="*/ 283518201 w 862"/>
                <a:gd name="T43" fmla="*/ 707164580 h 1587"/>
                <a:gd name="T44" fmla="*/ 257686390 w 862"/>
                <a:gd name="T45" fmla="*/ 748168526 h 1587"/>
                <a:gd name="T46" fmla="*/ 233744498 w 862"/>
                <a:gd name="T47" fmla="*/ 787279774 h 1587"/>
                <a:gd name="T48" fmla="*/ 210433637 w 862"/>
                <a:gd name="T49" fmla="*/ 821975788 h 1587"/>
                <a:gd name="T50" fmla="*/ 187752171 w 862"/>
                <a:gd name="T51" fmla="*/ 853518033 h 1587"/>
                <a:gd name="T52" fmla="*/ 165700199 w 862"/>
                <a:gd name="T53" fmla="*/ 880012622 h 1587"/>
                <a:gd name="T54" fmla="*/ 145538940 w 862"/>
                <a:gd name="T55" fmla="*/ 904615307 h 1587"/>
                <a:gd name="T56" fmla="*/ 123487761 w 862"/>
                <a:gd name="T57" fmla="*/ 928586564 h 1587"/>
                <a:gd name="T58" fmla="*/ 98286163 w 862"/>
                <a:gd name="T59" fmla="*/ 955081946 h 1587"/>
                <a:gd name="T60" fmla="*/ 77494666 w 862"/>
                <a:gd name="T61" fmla="*/ 975899237 h 1587"/>
                <a:gd name="T62" fmla="*/ 59853564 w 862"/>
                <a:gd name="T63" fmla="*/ 990408594 h 1587"/>
                <a:gd name="T64" fmla="*/ 45993083 w 862"/>
                <a:gd name="T65" fmla="*/ 998609224 h 1587"/>
                <a:gd name="T66" fmla="*/ 37802373 w 862"/>
                <a:gd name="T67" fmla="*/ 1001132556 h 1587"/>
                <a:gd name="T68" fmla="*/ 14490713 w 862"/>
                <a:gd name="T69" fmla="*/ 995455258 h 1587"/>
                <a:gd name="T70" fmla="*/ 2520158 w 862"/>
                <a:gd name="T71" fmla="*/ 985361930 h 1587"/>
                <a:gd name="T72" fmla="*/ 13861269 w 862"/>
                <a:gd name="T73" fmla="*/ 936156560 h 1587"/>
                <a:gd name="T74" fmla="*/ 52293092 w 862"/>
                <a:gd name="T75" fmla="*/ 824499120 h 1587"/>
                <a:gd name="T76" fmla="*/ 86315613 w 862"/>
                <a:gd name="T77" fmla="*/ 720411874 h 1587"/>
                <a:gd name="T78" fmla="*/ 116557527 w 862"/>
                <a:gd name="T79" fmla="*/ 622001927 h 1587"/>
                <a:gd name="T80" fmla="*/ 143018782 w 862"/>
                <a:gd name="T81" fmla="*/ 531161976 h 1587"/>
                <a:gd name="T82" fmla="*/ 165070755 w 862"/>
                <a:gd name="T83" fmla="*/ 447892021 h 1587"/>
                <a:gd name="T84" fmla="*/ 178300986 w 862"/>
                <a:gd name="T85" fmla="*/ 386069891 h 1587"/>
                <a:gd name="T86" fmla="*/ 187752171 w 862"/>
                <a:gd name="T87" fmla="*/ 330556588 h 1587"/>
                <a:gd name="T88" fmla="*/ 195312643 w 862"/>
                <a:gd name="T89" fmla="*/ 279459314 h 1587"/>
                <a:gd name="T90" fmla="*/ 199722720 w 862"/>
                <a:gd name="T91" fmla="*/ 234669973 h 1587"/>
                <a:gd name="T92" fmla="*/ 202242878 w 862"/>
                <a:gd name="T93" fmla="*/ 193665977 h 1587"/>
                <a:gd name="T94" fmla="*/ 200982402 w 862"/>
                <a:gd name="T95" fmla="*/ 171586624 h 1587"/>
                <a:gd name="T96" fmla="*/ 199722720 w 862"/>
                <a:gd name="T97" fmla="*/ 155815998 h 1587"/>
                <a:gd name="T98" fmla="*/ 195942087 w 862"/>
                <a:gd name="T99" fmla="*/ 136890611 h 1587"/>
                <a:gd name="T100" fmla="*/ 190272329 w 862"/>
                <a:gd name="T101" fmla="*/ 106610627 h 1587"/>
                <a:gd name="T102" fmla="*/ 182711856 w 862"/>
                <a:gd name="T103" fmla="*/ 63083324 h 1587"/>
                <a:gd name="T104" fmla="*/ 190272329 w 862"/>
                <a:gd name="T105" fmla="*/ 39742690 h 1587"/>
                <a:gd name="T106" fmla="*/ 200982402 w 862"/>
                <a:gd name="T107" fmla="*/ 21448725 h 1587"/>
                <a:gd name="T108" fmla="*/ 215473952 w 862"/>
                <a:gd name="T109" fmla="*/ 9462697 h 1587"/>
                <a:gd name="T110" fmla="*/ 232484816 w 862"/>
                <a:gd name="T111" fmla="*/ 2523333 h 1587"/>
                <a:gd name="T112" fmla="*/ 252015837 w 862"/>
                <a:gd name="T113" fmla="*/ 0 h 158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62"/>
                <a:gd name="T172" fmla="*/ 0 h 1587"/>
                <a:gd name="T173" fmla="*/ 862 w 862"/>
                <a:gd name="T174" fmla="*/ 1587 h 158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62" h="1587">
                  <a:moveTo>
                    <a:pt x="400" y="0"/>
                  </a:moveTo>
                  <a:lnTo>
                    <a:pt x="413" y="0"/>
                  </a:lnTo>
                  <a:lnTo>
                    <a:pt x="427" y="0"/>
                  </a:lnTo>
                  <a:lnTo>
                    <a:pt x="442" y="2"/>
                  </a:lnTo>
                  <a:lnTo>
                    <a:pt x="457" y="4"/>
                  </a:lnTo>
                  <a:lnTo>
                    <a:pt x="473" y="7"/>
                  </a:lnTo>
                  <a:lnTo>
                    <a:pt x="488" y="11"/>
                  </a:lnTo>
                  <a:lnTo>
                    <a:pt x="505" y="17"/>
                  </a:lnTo>
                  <a:lnTo>
                    <a:pt x="523" y="23"/>
                  </a:lnTo>
                  <a:lnTo>
                    <a:pt x="540" y="29"/>
                  </a:lnTo>
                  <a:lnTo>
                    <a:pt x="557" y="34"/>
                  </a:lnTo>
                  <a:lnTo>
                    <a:pt x="574" y="44"/>
                  </a:lnTo>
                  <a:lnTo>
                    <a:pt x="594" y="52"/>
                  </a:lnTo>
                  <a:lnTo>
                    <a:pt x="613" y="61"/>
                  </a:lnTo>
                  <a:lnTo>
                    <a:pt x="632" y="73"/>
                  </a:lnTo>
                  <a:lnTo>
                    <a:pt x="653" y="82"/>
                  </a:lnTo>
                  <a:lnTo>
                    <a:pt x="674" y="96"/>
                  </a:lnTo>
                  <a:lnTo>
                    <a:pt x="695" y="109"/>
                  </a:lnTo>
                  <a:lnTo>
                    <a:pt x="716" y="125"/>
                  </a:lnTo>
                  <a:lnTo>
                    <a:pt x="736" y="138"/>
                  </a:lnTo>
                  <a:lnTo>
                    <a:pt x="755" y="151"/>
                  </a:lnTo>
                  <a:lnTo>
                    <a:pt x="772" y="165"/>
                  </a:lnTo>
                  <a:lnTo>
                    <a:pt x="788" y="178"/>
                  </a:lnTo>
                  <a:lnTo>
                    <a:pt x="801" y="192"/>
                  </a:lnTo>
                  <a:lnTo>
                    <a:pt x="814" y="203"/>
                  </a:lnTo>
                  <a:lnTo>
                    <a:pt x="826" y="217"/>
                  </a:lnTo>
                  <a:lnTo>
                    <a:pt x="836" y="228"/>
                  </a:lnTo>
                  <a:lnTo>
                    <a:pt x="843" y="240"/>
                  </a:lnTo>
                  <a:lnTo>
                    <a:pt x="851" y="251"/>
                  </a:lnTo>
                  <a:lnTo>
                    <a:pt x="857" y="263"/>
                  </a:lnTo>
                  <a:lnTo>
                    <a:pt x="860" y="272"/>
                  </a:lnTo>
                  <a:lnTo>
                    <a:pt x="862" y="284"/>
                  </a:lnTo>
                  <a:lnTo>
                    <a:pt x="862" y="293"/>
                  </a:lnTo>
                  <a:lnTo>
                    <a:pt x="862" y="299"/>
                  </a:lnTo>
                  <a:lnTo>
                    <a:pt x="862" y="303"/>
                  </a:lnTo>
                  <a:lnTo>
                    <a:pt x="860" y="309"/>
                  </a:lnTo>
                  <a:lnTo>
                    <a:pt x="859" y="315"/>
                  </a:lnTo>
                  <a:lnTo>
                    <a:pt x="855" y="322"/>
                  </a:lnTo>
                  <a:lnTo>
                    <a:pt x="851" y="328"/>
                  </a:lnTo>
                  <a:lnTo>
                    <a:pt x="847" y="336"/>
                  </a:lnTo>
                  <a:lnTo>
                    <a:pt x="843" y="343"/>
                  </a:lnTo>
                  <a:lnTo>
                    <a:pt x="837" y="353"/>
                  </a:lnTo>
                  <a:lnTo>
                    <a:pt x="832" y="361"/>
                  </a:lnTo>
                  <a:lnTo>
                    <a:pt x="826" y="370"/>
                  </a:lnTo>
                  <a:lnTo>
                    <a:pt x="818" y="382"/>
                  </a:lnTo>
                  <a:lnTo>
                    <a:pt x="811" y="391"/>
                  </a:lnTo>
                  <a:lnTo>
                    <a:pt x="803" y="403"/>
                  </a:lnTo>
                  <a:lnTo>
                    <a:pt x="793" y="414"/>
                  </a:lnTo>
                  <a:lnTo>
                    <a:pt x="786" y="426"/>
                  </a:lnTo>
                  <a:lnTo>
                    <a:pt x="763" y="474"/>
                  </a:lnTo>
                  <a:lnTo>
                    <a:pt x="741" y="520"/>
                  </a:lnTo>
                  <a:lnTo>
                    <a:pt x="701" y="612"/>
                  </a:lnTo>
                  <a:lnTo>
                    <a:pt x="661" y="702"/>
                  </a:lnTo>
                  <a:lnTo>
                    <a:pt x="621" y="794"/>
                  </a:lnTo>
                  <a:lnTo>
                    <a:pt x="605" y="825"/>
                  </a:lnTo>
                  <a:lnTo>
                    <a:pt x="592" y="854"/>
                  </a:lnTo>
                  <a:lnTo>
                    <a:pt x="576" y="885"/>
                  </a:lnTo>
                  <a:lnTo>
                    <a:pt x="561" y="914"/>
                  </a:lnTo>
                  <a:lnTo>
                    <a:pt x="548" y="940"/>
                  </a:lnTo>
                  <a:lnTo>
                    <a:pt x="532" y="969"/>
                  </a:lnTo>
                  <a:lnTo>
                    <a:pt x="519" y="996"/>
                  </a:lnTo>
                  <a:lnTo>
                    <a:pt x="505" y="1021"/>
                  </a:lnTo>
                  <a:lnTo>
                    <a:pt x="490" y="1048"/>
                  </a:lnTo>
                  <a:lnTo>
                    <a:pt x="477" y="1073"/>
                  </a:lnTo>
                  <a:lnTo>
                    <a:pt x="463" y="1096"/>
                  </a:lnTo>
                  <a:lnTo>
                    <a:pt x="450" y="1121"/>
                  </a:lnTo>
                  <a:lnTo>
                    <a:pt x="436" y="1144"/>
                  </a:lnTo>
                  <a:lnTo>
                    <a:pt x="423" y="1165"/>
                  </a:lnTo>
                  <a:lnTo>
                    <a:pt x="409" y="1186"/>
                  </a:lnTo>
                  <a:lnTo>
                    <a:pt x="396" y="1207"/>
                  </a:lnTo>
                  <a:lnTo>
                    <a:pt x="384" y="1228"/>
                  </a:lnTo>
                  <a:lnTo>
                    <a:pt x="371" y="1248"/>
                  </a:lnTo>
                  <a:lnTo>
                    <a:pt x="358" y="1267"/>
                  </a:lnTo>
                  <a:lnTo>
                    <a:pt x="346" y="1286"/>
                  </a:lnTo>
                  <a:lnTo>
                    <a:pt x="334" y="1303"/>
                  </a:lnTo>
                  <a:lnTo>
                    <a:pt x="321" y="1320"/>
                  </a:lnTo>
                  <a:lnTo>
                    <a:pt x="310" y="1338"/>
                  </a:lnTo>
                  <a:lnTo>
                    <a:pt x="298" y="1353"/>
                  </a:lnTo>
                  <a:lnTo>
                    <a:pt x="286" y="1368"/>
                  </a:lnTo>
                  <a:lnTo>
                    <a:pt x="275" y="1382"/>
                  </a:lnTo>
                  <a:lnTo>
                    <a:pt x="263" y="1395"/>
                  </a:lnTo>
                  <a:lnTo>
                    <a:pt x="252" y="1409"/>
                  </a:lnTo>
                  <a:lnTo>
                    <a:pt x="242" y="1422"/>
                  </a:lnTo>
                  <a:lnTo>
                    <a:pt x="231" y="1434"/>
                  </a:lnTo>
                  <a:lnTo>
                    <a:pt x="219" y="1445"/>
                  </a:lnTo>
                  <a:lnTo>
                    <a:pt x="210" y="1457"/>
                  </a:lnTo>
                  <a:lnTo>
                    <a:pt x="196" y="1472"/>
                  </a:lnTo>
                  <a:lnTo>
                    <a:pt x="183" y="1487"/>
                  </a:lnTo>
                  <a:lnTo>
                    <a:pt x="169" y="1501"/>
                  </a:lnTo>
                  <a:lnTo>
                    <a:pt x="156" y="1514"/>
                  </a:lnTo>
                  <a:lnTo>
                    <a:pt x="144" y="1526"/>
                  </a:lnTo>
                  <a:lnTo>
                    <a:pt x="133" y="1537"/>
                  </a:lnTo>
                  <a:lnTo>
                    <a:pt x="123" y="1547"/>
                  </a:lnTo>
                  <a:lnTo>
                    <a:pt x="114" y="1557"/>
                  </a:lnTo>
                  <a:lnTo>
                    <a:pt x="104" y="1564"/>
                  </a:lnTo>
                  <a:lnTo>
                    <a:pt x="95" y="1570"/>
                  </a:lnTo>
                  <a:lnTo>
                    <a:pt x="87" y="1576"/>
                  </a:lnTo>
                  <a:lnTo>
                    <a:pt x="81" y="1580"/>
                  </a:lnTo>
                  <a:lnTo>
                    <a:pt x="73" y="1583"/>
                  </a:lnTo>
                  <a:lnTo>
                    <a:pt x="68" y="1585"/>
                  </a:lnTo>
                  <a:lnTo>
                    <a:pt x="64" y="1587"/>
                  </a:lnTo>
                  <a:lnTo>
                    <a:pt x="60" y="1587"/>
                  </a:lnTo>
                  <a:lnTo>
                    <a:pt x="47" y="1585"/>
                  </a:lnTo>
                  <a:lnTo>
                    <a:pt x="33" y="1582"/>
                  </a:lnTo>
                  <a:lnTo>
                    <a:pt x="23" y="1578"/>
                  </a:lnTo>
                  <a:lnTo>
                    <a:pt x="16" y="1574"/>
                  </a:lnTo>
                  <a:lnTo>
                    <a:pt x="10" y="1568"/>
                  </a:lnTo>
                  <a:lnTo>
                    <a:pt x="4" y="1562"/>
                  </a:lnTo>
                  <a:lnTo>
                    <a:pt x="2" y="1555"/>
                  </a:lnTo>
                  <a:lnTo>
                    <a:pt x="0" y="1547"/>
                  </a:lnTo>
                  <a:lnTo>
                    <a:pt x="22" y="1484"/>
                  </a:lnTo>
                  <a:lnTo>
                    <a:pt x="43" y="1424"/>
                  </a:lnTo>
                  <a:lnTo>
                    <a:pt x="64" y="1365"/>
                  </a:lnTo>
                  <a:lnTo>
                    <a:pt x="83" y="1307"/>
                  </a:lnTo>
                  <a:lnTo>
                    <a:pt x="100" y="1251"/>
                  </a:lnTo>
                  <a:lnTo>
                    <a:pt x="119" y="1196"/>
                  </a:lnTo>
                  <a:lnTo>
                    <a:pt x="137" y="1142"/>
                  </a:lnTo>
                  <a:lnTo>
                    <a:pt x="154" y="1088"/>
                  </a:lnTo>
                  <a:lnTo>
                    <a:pt x="169" y="1038"/>
                  </a:lnTo>
                  <a:lnTo>
                    <a:pt x="185" y="986"/>
                  </a:lnTo>
                  <a:lnTo>
                    <a:pt x="200" y="938"/>
                  </a:lnTo>
                  <a:lnTo>
                    <a:pt x="214" y="890"/>
                  </a:lnTo>
                  <a:lnTo>
                    <a:pt x="227" y="842"/>
                  </a:lnTo>
                  <a:lnTo>
                    <a:pt x="238" y="796"/>
                  </a:lnTo>
                  <a:lnTo>
                    <a:pt x="250" y="752"/>
                  </a:lnTo>
                  <a:lnTo>
                    <a:pt x="262" y="710"/>
                  </a:lnTo>
                  <a:lnTo>
                    <a:pt x="269" y="675"/>
                  </a:lnTo>
                  <a:lnTo>
                    <a:pt x="275" y="643"/>
                  </a:lnTo>
                  <a:lnTo>
                    <a:pt x="283" y="612"/>
                  </a:lnTo>
                  <a:lnTo>
                    <a:pt x="286" y="581"/>
                  </a:lnTo>
                  <a:lnTo>
                    <a:pt x="292" y="553"/>
                  </a:lnTo>
                  <a:lnTo>
                    <a:pt x="298" y="524"/>
                  </a:lnTo>
                  <a:lnTo>
                    <a:pt x="302" y="495"/>
                  </a:lnTo>
                  <a:lnTo>
                    <a:pt x="306" y="470"/>
                  </a:lnTo>
                  <a:lnTo>
                    <a:pt x="310" y="443"/>
                  </a:lnTo>
                  <a:lnTo>
                    <a:pt x="311" y="418"/>
                  </a:lnTo>
                  <a:lnTo>
                    <a:pt x="315" y="395"/>
                  </a:lnTo>
                  <a:lnTo>
                    <a:pt x="317" y="372"/>
                  </a:lnTo>
                  <a:lnTo>
                    <a:pt x="319" y="349"/>
                  </a:lnTo>
                  <a:lnTo>
                    <a:pt x="319" y="328"/>
                  </a:lnTo>
                  <a:lnTo>
                    <a:pt x="321" y="307"/>
                  </a:lnTo>
                  <a:lnTo>
                    <a:pt x="321" y="288"/>
                  </a:lnTo>
                  <a:lnTo>
                    <a:pt x="321" y="280"/>
                  </a:lnTo>
                  <a:lnTo>
                    <a:pt x="319" y="272"/>
                  </a:lnTo>
                  <a:lnTo>
                    <a:pt x="319" y="265"/>
                  </a:lnTo>
                  <a:lnTo>
                    <a:pt x="319" y="257"/>
                  </a:lnTo>
                  <a:lnTo>
                    <a:pt x="317" y="247"/>
                  </a:lnTo>
                  <a:lnTo>
                    <a:pt x="315" y="238"/>
                  </a:lnTo>
                  <a:lnTo>
                    <a:pt x="313" y="226"/>
                  </a:lnTo>
                  <a:lnTo>
                    <a:pt x="311" y="217"/>
                  </a:lnTo>
                  <a:lnTo>
                    <a:pt x="310" y="205"/>
                  </a:lnTo>
                  <a:lnTo>
                    <a:pt x="308" y="194"/>
                  </a:lnTo>
                  <a:lnTo>
                    <a:pt x="302" y="169"/>
                  </a:lnTo>
                  <a:lnTo>
                    <a:pt x="294" y="142"/>
                  </a:lnTo>
                  <a:lnTo>
                    <a:pt x="288" y="113"/>
                  </a:lnTo>
                  <a:lnTo>
                    <a:pt x="290" y="100"/>
                  </a:lnTo>
                  <a:lnTo>
                    <a:pt x="294" y="86"/>
                  </a:lnTo>
                  <a:lnTo>
                    <a:pt x="298" y="75"/>
                  </a:lnTo>
                  <a:lnTo>
                    <a:pt x="302" y="63"/>
                  </a:lnTo>
                  <a:lnTo>
                    <a:pt x="308" y="52"/>
                  </a:lnTo>
                  <a:lnTo>
                    <a:pt x="313" y="42"/>
                  </a:lnTo>
                  <a:lnTo>
                    <a:pt x="319" y="34"/>
                  </a:lnTo>
                  <a:lnTo>
                    <a:pt x="327" y="27"/>
                  </a:lnTo>
                  <a:lnTo>
                    <a:pt x="334" y="21"/>
                  </a:lnTo>
                  <a:lnTo>
                    <a:pt x="342" y="15"/>
                  </a:lnTo>
                  <a:lnTo>
                    <a:pt x="350" y="9"/>
                  </a:lnTo>
                  <a:lnTo>
                    <a:pt x="359" y="6"/>
                  </a:lnTo>
                  <a:lnTo>
                    <a:pt x="369" y="4"/>
                  </a:lnTo>
                  <a:lnTo>
                    <a:pt x="379" y="0"/>
                  </a:lnTo>
                  <a:lnTo>
                    <a:pt x="388" y="0"/>
                  </a:lnTo>
                  <a:lnTo>
                    <a:pt x="40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" name="Freeform 27"/>
            <p:cNvSpPr>
              <a:spLocks/>
            </p:cNvSpPr>
            <p:nvPr/>
          </p:nvSpPr>
          <p:spPr bwMode="auto">
            <a:xfrm>
              <a:off x="4114800" y="2743200"/>
              <a:ext cx="1616075" cy="365125"/>
            </a:xfrm>
            <a:custGeom>
              <a:avLst/>
              <a:gdLst>
                <a:gd name="T0" fmla="*/ 1030113819 w 2036"/>
                <a:gd name="T1" fmla="*/ 2531215 h 459"/>
                <a:gd name="T2" fmla="*/ 1064136317 w 2036"/>
                <a:gd name="T3" fmla="*/ 8859254 h 459"/>
                <a:gd name="T4" fmla="*/ 1105089044 w 2036"/>
                <a:gd name="T5" fmla="*/ 22147735 h 459"/>
                <a:gd name="T6" fmla="*/ 1154861920 w 2036"/>
                <a:gd name="T7" fmla="*/ 40498648 h 459"/>
                <a:gd name="T8" fmla="*/ 1207785188 w 2036"/>
                <a:gd name="T9" fmla="*/ 64544403 h 459"/>
                <a:gd name="T10" fmla="*/ 1248107679 w 2036"/>
                <a:gd name="T11" fmla="*/ 87957739 h 459"/>
                <a:gd name="T12" fmla="*/ 1272048761 w 2036"/>
                <a:gd name="T13" fmla="*/ 105675470 h 459"/>
                <a:gd name="T14" fmla="*/ 1282759620 w 2036"/>
                <a:gd name="T15" fmla="*/ 122760770 h 459"/>
                <a:gd name="T16" fmla="*/ 1280869702 w 2036"/>
                <a:gd name="T17" fmla="*/ 139846069 h 459"/>
                <a:gd name="T18" fmla="*/ 1268268924 w 2036"/>
                <a:gd name="T19" fmla="*/ 156931369 h 459"/>
                <a:gd name="T20" fmla="*/ 1246847204 w 2036"/>
                <a:gd name="T21" fmla="*/ 170219848 h 459"/>
                <a:gd name="T22" fmla="*/ 1215345655 w 2036"/>
                <a:gd name="T23" fmla="*/ 180977111 h 459"/>
                <a:gd name="T24" fmla="*/ 1186363469 w 2036"/>
                <a:gd name="T25" fmla="*/ 188570755 h 459"/>
                <a:gd name="T26" fmla="*/ 1148561134 w 2036"/>
                <a:gd name="T27" fmla="*/ 194898791 h 459"/>
                <a:gd name="T28" fmla="*/ 1101308414 w 2036"/>
                <a:gd name="T29" fmla="*/ 196796804 h 459"/>
                <a:gd name="T30" fmla="*/ 1043344834 w 2036"/>
                <a:gd name="T31" fmla="*/ 198062411 h 459"/>
                <a:gd name="T32" fmla="*/ 882685110 w 2036"/>
                <a:gd name="T33" fmla="*/ 201859233 h 459"/>
                <a:gd name="T34" fmla="*/ 684222853 w 2036"/>
                <a:gd name="T35" fmla="*/ 216413368 h 459"/>
                <a:gd name="T36" fmla="*/ 580266234 w 2036"/>
                <a:gd name="T37" fmla="*/ 228436239 h 459"/>
                <a:gd name="T38" fmla="*/ 516001868 w 2036"/>
                <a:gd name="T39" fmla="*/ 238561097 h 459"/>
                <a:gd name="T40" fmla="*/ 456778608 w 2036"/>
                <a:gd name="T41" fmla="*/ 246787146 h 459"/>
                <a:gd name="T42" fmla="*/ 403855240 w 2036"/>
                <a:gd name="T43" fmla="*/ 254380790 h 459"/>
                <a:gd name="T44" fmla="*/ 357862201 w 2036"/>
                <a:gd name="T45" fmla="*/ 261341232 h 459"/>
                <a:gd name="T46" fmla="*/ 316909473 w 2036"/>
                <a:gd name="T47" fmla="*/ 268934875 h 459"/>
                <a:gd name="T48" fmla="*/ 281627294 w 2036"/>
                <a:gd name="T49" fmla="*/ 274629710 h 459"/>
                <a:gd name="T50" fmla="*/ 252645901 w 2036"/>
                <a:gd name="T51" fmla="*/ 280957746 h 459"/>
                <a:gd name="T52" fmla="*/ 227444345 w 2036"/>
                <a:gd name="T53" fmla="*/ 286652581 h 459"/>
                <a:gd name="T54" fmla="*/ 209173018 w 2036"/>
                <a:gd name="T55" fmla="*/ 289183795 h 459"/>
                <a:gd name="T56" fmla="*/ 189641960 w 2036"/>
                <a:gd name="T57" fmla="*/ 287918188 h 459"/>
                <a:gd name="T58" fmla="*/ 161920248 w 2036"/>
                <a:gd name="T59" fmla="*/ 282223353 h 459"/>
                <a:gd name="T60" fmla="*/ 126638069 w 2036"/>
                <a:gd name="T61" fmla="*/ 268934875 h 459"/>
                <a:gd name="T62" fmla="*/ 84425636 w 2036"/>
                <a:gd name="T63" fmla="*/ 250583968 h 459"/>
                <a:gd name="T64" fmla="*/ 47882970 w 2036"/>
                <a:gd name="T65" fmla="*/ 232233061 h 459"/>
                <a:gd name="T66" fmla="*/ 22681407 w 2036"/>
                <a:gd name="T67" fmla="*/ 216413368 h 459"/>
                <a:gd name="T68" fmla="*/ 6930233 w 2036"/>
                <a:gd name="T69" fmla="*/ 204390447 h 459"/>
                <a:gd name="T70" fmla="*/ 0 w 2036"/>
                <a:gd name="T71" fmla="*/ 193633184 h 459"/>
                <a:gd name="T72" fmla="*/ 1889919 w 2036"/>
                <a:gd name="T73" fmla="*/ 182242719 h 459"/>
                <a:gd name="T74" fmla="*/ 11970544 w 2036"/>
                <a:gd name="T75" fmla="*/ 174016669 h 459"/>
                <a:gd name="T76" fmla="*/ 28982199 w 2036"/>
                <a:gd name="T77" fmla="*/ 166423026 h 459"/>
                <a:gd name="T78" fmla="*/ 54183768 w 2036"/>
                <a:gd name="T79" fmla="*/ 161993798 h 459"/>
                <a:gd name="T80" fmla="*/ 135458217 w 2036"/>
                <a:gd name="T81" fmla="*/ 150603333 h 459"/>
                <a:gd name="T82" fmla="*/ 238155205 w 2036"/>
                <a:gd name="T83" fmla="*/ 136049248 h 459"/>
                <a:gd name="T84" fmla="*/ 348411816 w 2036"/>
                <a:gd name="T85" fmla="*/ 118963948 h 459"/>
                <a:gd name="T86" fmla="*/ 463078600 w 2036"/>
                <a:gd name="T87" fmla="*/ 101246217 h 459"/>
                <a:gd name="T88" fmla="*/ 558844514 w 2036"/>
                <a:gd name="T89" fmla="*/ 84160917 h 459"/>
                <a:gd name="T90" fmla="*/ 636969339 w 2036"/>
                <a:gd name="T91" fmla="*/ 69606832 h 459"/>
                <a:gd name="T92" fmla="*/ 708794172 w 2036"/>
                <a:gd name="T93" fmla="*/ 56318354 h 459"/>
                <a:gd name="T94" fmla="*/ 772428301 w 2036"/>
                <a:gd name="T95" fmla="*/ 44927876 h 459"/>
                <a:gd name="T96" fmla="*/ 828501168 w 2036"/>
                <a:gd name="T97" fmla="*/ 34170612 h 459"/>
                <a:gd name="T98" fmla="*/ 875124643 w 2036"/>
                <a:gd name="T99" fmla="*/ 25944557 h 459"/>
                <a:gd name="T100" fmla="*/ 915447134 w 2036"/>
                <a:gd name="T101" fmla="*/ 18350913 h 459"/>
                <a:gd name="T102" fmla="*/ 946948682 w 2036"/>
                <a:gd name="T103" fmla="*/ 13288484 h 459"/>
                <a:gd name="T104" fmla="*/ 982861099 w 2036"/>
                <a:gd name="T105" fmla="*/ 5062430 h 459"/>
                <a:gd name="T106" fmla="*/ 1008692892 w 2036"/>
                <a:gd name="T107" fmla="*/ 0 h 45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036"/>
                <a:gd name="T163" fmla="*/ 0 h 459"/>
                <a:gd name="T164" fmla="*/ 2036 w 2036"/>
                <a:gd name="T165" fmla="*/ 459 h 45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036" h="459">
                  <a:moveTo>
                    <a:pt x="1606" y="0"/>
                  </a:moveTo>
                  <a:lnTo>
                    <a:pt x="1614" y="0"/>
                  </a:lnTo>
                  <a:lnTo>
                    <a:pt x="1626" y="2"/>
                  </a:lnTo>
                  <a:lnTo>
                    <a:pt x="1635" y="4"/>
                  </a:lnTo>
                  <a:lnTo>
                    <a:pt x="1647" y="6"/>
                  </a:lnTo>
                  <a:lnTo>
                    <a:pt x="1660" y="8"/>
                  </a:lnTo>
                  <a:lnTo>
                    <a:pt x="1674" y="10"/>
                  </a:lnTo>
                  <a:lnTo>
                    <a:pt x="1689" y="14"/>
                  </a:lnTo>
                  <a:lnTo>
                    <a:pt x="1702" y="20"/>
                  </a:lnTo>
                  <a:lnTo>
                    <a:pt x="1720" y="23"/>
                  </a:lnTo>
                  <a:lnTo>
                    <a:pt x="1737" y="29"/>
                  </a:lnTo>
                  <a:lnTo>
                    <a:pt x="1754" y="35"/>
                  </a:lnTo>
                  <a:lnTo>
                    <a:pt x="1771" y="41"/>
                  </a:lnTo>
                  <a:lnTo>
                    <a:pt x="1791" y="48"/>
                  </a:lnTo>
                  <a:lnTo>
                    <a:pt x="1812" y="56"/>
                  </a:lnTo>
                  <a:lnTo>
                    <a:pt x="1833" y="64"/>
                  </a:lnTo>
                  <a:lnTo>
                    <a:pt x="1854" y="73"/>
                  </a:lnTo>
                  <a:lnTo>
                    <a:pt x="1877" y="83"/>
                  </a:lnTo>
                  <a:lnTo>
                    <a:pt x="1898" y="93"/>
                  </a:lnTo>
                  <a:lnTo>
                    <a:pt x="1917" y="102"/>
                  </a:lnTo>
                  <a:lnTo>
                    <a:pt x="1935" y="112"/>
                  </a:lnTo>
                  <a:lnTo>
                    <a:pt x="1952" y="121"/>
                  </a:lnTo>
                  <a:lnTo>
                    <a:pt x="1967" y="129"/>
                  </a:lnTo>
                  <a:lnTo>
                    <a:pt x="1981" y="139"/>
                  </a:lnTo>
                  <a:lnTo>
                    <a:pt x="1992" y="146"/>
                  </a:lnTo>
                  <a:lnTo>
                    <a:pt x="2002" y="154"/>
                  </a:lnTo>
                  <a:lnTo>
                    <a:pt x="2011" y="162"/>
                  </a:lnTo>
                  <a:lnTo>
                    <a:pt x="2019" y="167"/>
                  </a:lnTo>
                  <a:lnTo>
                    <a:pt x="2025" y="175"/>
                  </a:lnTo>
                  <a:lnTo>
                    <a:pt x="2031" y="181"/>
                  </a:lnTo>
                  <a:lnTo>
                    <a:pt x="2034" y="188"/>
                  </a:lnTo>
                  <a:lnTo>
                    <a:pt x="2036" y="194"/>
                  </a:lnTo>
                  <a:lnTo>
                    <a:pt x="2036" y="200"/>
                  </a:lnTo>
                  <a:lnTo>
                    <a:pt x="2036" y="208"/>
                  </a:lnTo>
                  <a:lnTo>
                    <a:pt x="2034" y="215"/>
                  </a:lnTo>
                  <a:lnTo>
                    <a:pt x="2033" y="221"/>
                  </a:lnTo>
                  <a:lnTo>
                    <a:pt x="2029" y="229"/>
                  </a:lnTo>
                  <a:lnTo>
                    <a:pt x="2025" y="236"/>
                  </a:lnTo>
                  <a:lnTo>
                    <a:pt x="2019" y="242"/>
                  </a:lnTo>
                  <a:lnTo>
                    <a:pt x="2013" y="248"/>
                  </a:lnTo>
                  <a:lnTo>
                    <a:pt x="2008" y="254"/>
                  </a:lnTo>
                  <a:lnTo>
                    <a:pt x="1998" y="260"/>
                  </a:lnTo>
                  <a:lnTo>
                    <a:pt x="1990" y="265"/>
                  </a:lnTo>
                  <a:lnTo>
                    <a:pt x="1979" y="269"/>
                  </a:lnTo>
                  <a:lnTo>
                    <a:pt x="1967" y="275"/>
                  </a:lnTo>
                  <a:lnTo>
                    <a:pt x="1956" y="279"/>
                  </a:lnTo>
                  <a:lnTo>
                    <a:pt x="1942" y="283"/>
                  </a:lnTo>
                  <a:lnTo>
                    <a:pt x="1929" y="286"/>
                  </a:lnTo>
                  <a:lnTo>
                    <a:pt x="1914" y="290"/>
                  </a:lnTo>
                  <a:lnTo>
                    <a:pt x="1904" y="292"/>
                  </a:lnTo>
                  <a:lnTo>
                    <a:pt x="1894" y="296"/>
                  </a:lnTo>
                  <a:lnTo>
                    <a:pt x="1883" y="298"/>
                  </a:lnTo>
                  <a:lnTo>
                    <a:pt x="1869" y="302"/>
                  </a:lnTo>
                  <a:lnTo>
                    <a:pt x="1856" y="304"/>
                  </a:lnTo>
                  <a:lnTo>
                    <a:pt x="1841" y="306"/>
                  </a:lnTo>
                  <a:lnTo>
                    <a:pt x="1823" y="308"/>
                  </a:lnTo>
                  <a:lnTo>
                    <a:pt x="1806" y="309"/>
                  </a:lnTo>
                  <a:lnTo>
                    <a:pt x="1789" y="309"/>
                  </a:lnTo>
                  <a:lnTo>
                    <a:pt x="1770" y="311"/>
                  </a:lnTo>
                  <a:lnTo>
                    <a:pt x="1748" y="311"/>
                  </a:lnTo>
                  <a:lnTo>
                    <a:pt x="1727" y="313"/>
                  </a:lnTo>
                  <a:lnTo>
                    <a:pt x="1704" y="313"/>
                  </a:lnTo>
                  <a:lnTo>
                    <a:pt x="1681" y="313"/>
                  </a:lnTo>
                  <a:lnTo>
                    <a:pt x="1656" y="313"/>
                  </a:lnTo>
                  <a:lnTo>
                    <a:pt x="1631" y="313"/>
                  </a:lnTo>
                  <a:lnTo>
                    <a:pt x="1556" y="315"/>
                  </a:lnTo>
                  <a:lnTo>
                    <a:pt x="1480" y="315"/>
                  </a:lnTo>
                  <a:lnTo>
                    <a:pt x="1401" y="319"/>
                  </a:lnTo>
                  <a:lnTo>
                    <a:pt x="1324" y="323"/>
                  </a:lnTo>
                  <a:lnTo>
                    <a:pt x="1246" y="329"/>
                  </a:lnTo>
                  <a:lnTo>
                    <a:pt x="1165" y="334"/>
                  </a:lnTo>
                  <a:lnTo>
                    <a:pt x="1086" y="342"/>
                  </a:lnTo>
                  <a:lnTo>
                    <a:pt x="1006" y="350"/>
                  </a:lnTo>
                  <a:lnTo>
                    <a:pt x="977" y="354"/>
                  </a:lnTo>
                  <a:lnTo>
                    <a:pt x="948" y="357"/>
                  </a:lnTo>
                  <a:lnTo>
                    <a:pt x="921" y="361"/>
                  </a:lnTo>
                  <a:lnTo>
                    <a:pt x="894" y="365"/>
                  </a:lnTo>
                  <a:lnTo>
                    <a:pt x="869" y="369"/>
                  </a:lnTo>
                  <a:lnTo>
                    <a:pt x="844" y="373"/>
                  </a:lnTo>
                  <a:lnTo>
                    <a:pt x="819" y="377"/>
                  </a:lnTo>
                  <a:lnTo>
                    <a:pt x="794" y="380"/>
                  </a:lnTo>
                  <a:lnTo>
                    <a:pt x="771" y="382"/>
                  </a:lnTo>
                  <a:lnTo>
                    <a:pt x="748" y="386"/>
                  </a:lnTo>
                  <a:lnTo>
                    <a:pt x="725" y="390"/>
                  </a:lnTo>
                  <a:lnTo>
                    <a:pt x="704" y="394"/>
                  </a:lnTo>
                  <a:lnTo>
                    <a:pt x="683" y="396"/>
                  </a:lnTo>
                  <a:lnTo>
                    <a:pt x="662" y="400"/>
                  </a:lnTo>
                  <a:lnTo>
                    <a:pt x="641" y="402"/>
                  </a:lnTo>
                  <a:lnTo>
                    <a:pt x="622" y="405"/>
                  </a:lnTo>
                  <a:lnTo>
                    <a:pt x="604" y="407"/>
                  </a:lnTo>
                  <a:lnTo>
                    <a:pt x="585" y="411"/>
                  </a:lnTo>
                  <a:lnTo>
                    <a:pt x="568" y="413"/>
                  </a:lnTo>
                  <a:lnTo>
                    <a:pt x="551" y="417"/>
                  </a:lnTo>
                  <a:lnTo>
                    <a:pt x="533" y="419"/>
                  </a:lnTo>
                  <a:lnTo>
                    <a:pt x="518" y="423"/>
                  </a:lnTo>
                  <a:lnTo>
                    <a:pt x="503" y="425"/>
                  </a:lnTo>
                  <a:lnTo>
                    <a:pt x="487" y="427"/>
                  </a:lnTo>
                  <a:lnTo>
                    <a:pt x="474" y="430"/>
                  </a:lnTo>
                  <a:lnTo>
                    <a:pt x="460" y="432"/>
                  </a:lnTo>
                  <a:lnTo>
                    <a:pt x="447" y="434"/>
                  </a:lnTo>
                  <a:lnTo>
                    <a:pt x="435" y="436"/>
                  </a:lnTo>
                  <a:lnTo>
                    <a:pt x="424" y="440"/>
                  </a:lnTo>
                  <a:lnTo>
                    <a:pt x="412" y="442"/>
                  </a:lnTo>
                  <a:lnTo>
                    <a:pt x="401" y="444"/>
                  </a:lnTo>
                  <a:lnTo>
                    <a:pt x="391" y="446"/>
                  </a:lnTo>
                  <a:lnTo>
                    <a:pt x="380" y="448"/>
                  </a:lnTo>
                  <a:lnTo>
                    <a:pt x="368" y="451"/>
                  </a:lnTo>
                  <a:lnTo>
                    <a:pt x="361" y="453"/>
                  </a:lnTo>
                  <a:lnTo>
                    <a:pt x="351" y="455"/>
                  </a:lnTo>
                  <a:lnTo>
                    <a:pt x="343" y="455"/>
                  </a:lnTo>
                  <a:lnTo>
                    <a:pt x="338" y="457"/>
                  </a:lnTo>
                  <a:lnTo>
                    <a:pt x="332" y="457"/>
                  </a:lnTo>
                  <a:lnTo>
                    <a:pt x="326" y="459"/>
                  </a:lnTo>
                  <a:lnTo>
                    <a:pt x="318" y="457"/>
                  </a:lnTo>
                  <a:lnTo>
                    <a:pt x="311" y="457"/>
                  </a:lnTo>
                  <a:lnTo>
                    <a:pt x="301" y="455"/>
                  </a:lnTo>
                  <a:lnTo>
                    <a:pt x="290" y="453"/>
                  </a:lnTo>
                  <a:lnTo>
                    <a:pt x="280" y="451"/>
                  </a:lnTo>
                  <a:lnTo>
                    <a:pt x="268" y="448"/>
                  </a:lnTo>
                  <a:lnTo>
                    <a:pt x="257" y="446"/>
                  </a:lnTo>
                  <a:lnTo>
                    <a:pt x="243" y="440"/>
                  </a:lnTo>
                  <a:lnTo>
                    <a:pt x="230" y="436"/>
                  </a:lnTo>
                  <a:lnTo>
                    <a:pt x="215" y="430"/>
                  </a:lnTo>
                  <a:lnTo>
                    <a:pt x="201" y="425"/>
                  </a:lnTo>
                  <a:lnTo>
                    <a:pt x="186" y="419"/>
                  </a:lnTo>
                  <a:lnTo>
                    <a:pt x="169" y="411"/>
                  </a:lnTo>
                  <a:lnTo>
                    <a:pt x="151" y="403"/>
                  </a:lnTo>
                  <a:lnTo>
                    <a:pt x="134" y="396"/>
                  </a:lnTo>
                  <a:lnTo>
                    <a:pt x="117" y="386"/>
                  </a:lnTo>
                  <a:lnTo>
                    <a:pt x="103" y="379"/>
                  </a:lnTo>
                  <a:lnTo>
                    <a:pt x="90" y="373"/>
                  </a:lnTo>
                  <a:lnTo>
                    <a:pt x="76" y="367"/>
                  </a:lnTo>
                  <a:lnTo>
                    <a:pt x="65" y="359"/>
                  </a:lnTo>
                  <a:lnTo>
                    <a:pt x="55" y="354"/>
                  </a:lnTo>
                  <a:lnTo>
                    <a:pt x="46" y="348"/>
                  </a:lnTo>
                  <a:lnTo>
                    <a:pt x="36" y="342"/>
                  </a:lnTo>
                  <a:lnTo>
                    <a:pt x="28" y="336"/>
                  </a:lnTo>
                  <a:lnTo>
                    <a:pt x="23" y="332"/>
                  </a:lnTo>
                  <a:lnTo>
                    <a:pt x="15" y="327"/>
                  </a:lnTo>
                  <a:lnTo>
                    <a:pt x="11" y="323"/>
                  </a:lnTo>
                  <a:lnTo>
                    <a:pt x="7" y="317"/>
                  </a:lnTo>
                  <a:lnTo>
                    <a:pt x="3" y="313"/>
                  </a:lnTo>
                  <a:lnTo>
                    <a:pt x="2" y="309"/>
                  </a:lnTo>
                  <a:lnTo>
                    <a:pt x="0" y="306"/>
                  </a:lnTo>
                  <a:lnTo>
                    <a:pt x="0" y="302"/>
                  </a:lnTo>
                  <a:lnTo>
                    <a:pt x="0" y="298"/>
                  </a:lnTo>
                  <a:lnTo>
                    <a:pt x="2" y="292"/>
                  </a:lnTo>
                  <a:lnTo>
                    <a:pt x="3" y="288"/>
                  </a:lnTo>
                  <a:lnTo>
                    <a:pt x="5" y="284"/>
                  </a:lnTo>
                  <a:lnTo>
                    <a:pt x="9" y="281"/>
                  </a:lnTo>
                  <a:lnTo>
                    <a:pt x="13" y="277"/>
                  </a:lnTo>
                  <a:lnTo>
                    <a:pt x="19" y="275"/>
                  </a:lnTo>
                  <a:lnTo>
                    <a:pt x="25" y="271"/>
                  </a:lnTo>
                  <a:lnTo>
                    <a:pt x="30" y="269"/>
                  </a:lnTo>
                  <a:lnTo>
                    <a:pt x="38" y="265"/>
                  </a:lnTo>
                  <a:lnTo>
                    <a:pt x="46" y="263"/>
                  </a:lnTo>
                  <a:lnTo>
                    <a:pt x="53" y="261"/>
                  </a:lnTo>
                  <a:lnTo>
                    <a:pt x="63" y="258"/>
                  </a:lnTo>
                  <a:lnTo>
                    <a:pt x="75" y="258"/>
                  </a:lnTo>
                  <a:lnTo>
                    <a:pt x="86" y="256"/>
                  </a:lnTo>
                  <a:lnTo>
                    <a:pt x="98" y="254"/>
                  </a:lnTo>
                  <a:lnTo>
                    <a:pt x="136" y="250"/>
                  </a:lnTo>
                  <a:lnTo>
                    <a:pt x="174" y="244"/>
                  </a:lnTo>
                  <a:lnTo>
                    <a:pt x="215" y="238"/>
                  </a:lnTo>
                  <a:lnTo>
                    <a:pt x="253" y="233"/>
                  </a:lnTo>
                  <a:lnTo>
                    <a:pt x="295" y="229"/>
                  </a:lnTo>
                  <a:lnTo>
                    <a:pt x="336" y="221"/>
                  </a:lnTo>
                  <a:lnTo>
                    <a:pt x="378" y="215"/>
                  </a:lnTo>
                  <a:lnTo>
                    <a:pt x="420" y="210"/>
                  </a:lnTo>
                  <a:lnTo>
                    <a:pt x="464" y="204"/>
                  </a:lnTo>
                  <a:lnTo>
                    <a:pt x="508" y="196"/>
                  </a:lnTo>
                  <a:lnTo>
                    <a:pt x="553" y="188"/>
                  </a:lnTo>
                  <a:lnTo>
                    <a:pt x="597" y="183"/>
                  </a:lnTo>
                  <a:lnTo>
                    <a:pt x="643" y="175"/>
                  </a:lnTo>
                  <a:lnTo>
                    <a:pt x="689" y="167"/>
                  </a:lnTo>
                  <a:lnTo>
                    <a:pt x="735" y="160"/>
                  </a:lnTo>
                  <a:lnTo>
                    <a:pt x="783" y="152"/>
                  </a:lnTo>
                  <a:lnTo>
                    <a:pt x="817" y="144"/>
                  </a:lnTo>
                  <a:lnTo>
                    <a:pt x="852" y="139"/>
                  </a:lnTo>
                  <a:lnTo>
                    <a:pt x="887" y="133"/>
                  </a:lnTo>
                  <a:lnTo>
                    <a:pt x="919" y="127"/>
                  </a:lnTo>
                  <a:lnTo>
                    <a:pt x="950" y="121"/>
                  </a:lnTo>
                  <a:lnTo>
                    <a:pt x="981" y="116"/>
                  </a:lnTo>
                  <a:lnTo>
                    <a:pt x="1011" y="110"/>
                  </a:lnTo>
                  <a:lnTo>
                    <a:pt x="1042" y="104"/>
                  </a:lnTo>
                  <a:lnTo>
                    <a:pt x="1071" y="100"/>
                  </a:lnTo>
                  <a:lnTo>
                    <a:pt x="1098" y="94"/>
                  </a:lnTo>
                  <a:lnTo>
                    <a:pt x="1125" y="89"/>
                  </a:lnTo>
                  <a:lnTo>
                    <a:pt x="1151" y="85"/>
                  </a:lnTo>
                  <a:lnTo>
                    <a:pt x="1176" y="81"/>
                  </a:lnTo>
                  <a:lnTo>
                    <a:pt x="1201" y="75"/>
                  </a:lnTo>
                  <a:lnTo>
                    <a:pt x="1226" y="71"/>
                  </a:lnTo>
                  <a:lnTo>
                    <a:pt x="1249" y="68"/>
                  </a:lnTo>
                  <a:lnTo>
                    <a:pt x="1272" y="62"/>
                  </a:lnTo>
                  <a:lnTo>
                    <a:pt x="1294" y="58"/>
                  </a:lnTo>
                  <a:lnTo>
                    <a:pt x="1315" y="54"/>
                  </a:lnTo>
                  <a:lnTo>
                    <a:pt x="1334" y="50"/>
                  </a:lnTo>
                  <a:lnTo>
                    <a:pt x="1353" y="48"/>
                  </a:lnTo>
                  <a:lnTo>
                    <a:pt x="1372" y="45"/>
                  </a:lnTo>
                  <a:lnTo>
                    <a:pt x="1389" y="41"/>
                  </a:lnTo>
                  <a:lnTo>
                    <a:pt x="1407" y="39"/>
                  </a:lnTo>
                  <a:lnTo>
                    <a:pt x="1422" y="35"/>
                  </a:lnTo>
                  <a:lnTo>
                    <a:pt x="1437" y="33"/>
                  </a:lnTo>
                  <a:lnTo>
                    <a:pt x="1453" y="29"/>
                  </a:lnTo>
                  <a:lnTo>
                    <a:pt x="1466" y="27"/>
                  </a:lnTo>
                  <a:lnTo>
                    <a:pt x="1480" y="25"/>
                  </a:lnTo>
                  <a:lnTo>
                    <a:pt x="1491" y="23"/>
                  </a:lnTo>
                  <a:lnTo>
                    <a:pt x="1503" y="21"/>
                  </a:lnTo>
                  <a:lnTo>
                    <a:pt x="1514" y="20"/>
                  </a:lnTo>
                  <a:lnTo>
                    <a:pt x="1532" y="14"/>
                  </a:lnTo>
                  <a:lnTo>
                    <a:pt x="1547" y="12"/>
                  </a:lnTo>
                  <a:lnTo>
                    <a:pt x="1560" y="8"/>
                  </a:lnTo>
                  <a:lnTo>
                    <a:pt x="1572" y="6"/>
                  </a:lnTo>
                  <a:lnTo>
                    <a:pt x="1583" y="4"/>
                  </a:lnTo>
                  <a:lnTo>
                    <a:pt x="1593" y="2"/>
                  </a:lnTo>
                  <a:lnTo>
                    <a:pt x="1601" y="0"/>
                  </a:lnTo>
                  <a:lnTo>
                    <a:pt x="160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505200" y="1447800"/>
            <a:ext cx="190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 smtClean="0">
                <a:latin typeface="Adobe Kaiti Std R" pitchFamily="18" charset="-128"/>
                <a:ea typeface="Adobe Kaiti Std R" pitchFamily="18" charset="-128"/>
              </a:rPr>
              <a:t>约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4034" name="Picture 2" descr="http://upload.wikimedia.org/wikipedia/commons/thumb/5/5e/Prozac_pills_cropped.jpg/220px-Prozac_pills_cropped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4038600"/>
            <a:ext cx="2848938" cy="2305051"/>
          </a:xfrm>
          <a:prstGeom prst="rect">
            <a:avLst/>
          </a:prstGeom>
          <a:noFill/>
        </p:spPr>
      </p:pic>
      <p:pic>
        <p:nvPicPr>
          <p:cNvPr id="44036" name="Picture 4" descr="http://upload.wikimedia.org/wikipedia/commons/thumb/6/63/Chinese_rocket.gif/220px-Chinese_rocket.gif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5400" y="3962400"/>
            <a:ext cx="3352800" cy="2392682"/>
          </a:xfrm>
          <a:prstGeom prst="rect">
            <a:avLst/>
          </a:prstGeom>
          <a:noFill/>
        </p:spPr>
      </p:pic>
      <p:pic>
        <p:nvPicPr>
          <p:cNvPr id="44038" name="Picture 6" descr="http://upload.wikimedia.org/wikipedia/en/thumb/9/9c/Black_Powder_Close_Up.jpg/220px-Black_Powder_Close_Up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43600" y="2057400"/>
            <a:ext cx="2095500" cy="1781176"/>
          </a:xfrm>
          <a:prstGeom prst="rect">
            <a:avLst/>
          </a:prstGeom>
          <a:noFill/>
        </p:spPr>
      </p:pic>
      <p:sp>
        <p:nvSpPr>
          <p:cNvPr id="22" name="Freeform 21"/>
          <p:cNvSpPr/>
          <p:nvPr/>
        </p:nvSpPr>
        <p:spPr>
          <a:xfrm>
            <a:off x="7696200" y="3200400"/>
            <a:ext cx="582561" cy="1752600"/>
          </a:xfrm>
          <a:custGeom>
            <a:avLst/>
            <a:gdLst>
              <a:gd name="connsiteX0" fmla="*/ 0 w 582561"/>
              <a:gd name="connsiteY0" fmla="*/ 24580 h 791496"/>
              <a:gd name="connsiteX1" fmla="*/ 545690 w 582561"/>
              <a:gd name="connsiteY1" fmla="*/ 127819 h 791496"/>
              <a:gd name="connsiteX2" fmla="*/ 221226 w 582561"/>
              <a:gd name="connsiteY2" fmla="*/ 791496 h 79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2561" h="791496">
                <a:moveTo>
                  <a:pt x="0" y="24580"/>
                </a:moveTo>
                <a:cubicBezTo>
                  <a:pt x="254409" y="12290"/>
                  <a:pt x="508819" y="0"/>
                  <a:pt x="545690" y="127819"/>
                </a:cubicBezTo>
                <a:cubicBezTo>
                  <a:pt x="582561" y="255638"/>
                  <a:pt x="401893" y="523567"/>
                  <a:pt x="221226" y="791496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4" descr="C:\Users\Meishing\Desktop\meizhou pics\47-31.png"/>
          <p:cNvPicPr>
            <a:picLocks noChangeAspect="1" noChangeArrowheads="1"/>
          </p:cNvPicPr>
          <p:nvPr/>
        </p:nvPicPr>
        <p:blipFill>
          <a:blip r:embed="rId10" cstate="print">
            <a:lum bright="-20000" contrast="40000"/>
          </a:blip>
          <a:srcRect l="24167" r="60833"/>
          <a:stretch>
            <a:fillRect/>
          </a:stretch>
        </p:blipFill>
        <p:spPr bwMode="auto">
          <a:xfrm>
            <a:off x="838200" y="1219200"/>
            <a:ext cx="1600200" cy="1224897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9" grpId="0"/>
      <p:bldP spid="19" grpId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842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Meishing\Desktop\meizhou pics\47-34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1143000"/>
            <a:ext cx="8458861" cy="44958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1905000" y="3581400"/>
            <a:ext cx="1828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905000" y="4343400"/>
            <a:ext cx="2286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981200" y="5029200"/>
            <a:ext cx="1981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Meishing\Desktop\meizhou pics\47-35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990601"/>
            <a:ext cx="8458200" cy="5834384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371600" y="1752600"/>
            <a:ext cx="3429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295400" y="2743200"/>
            <a:ext cx="6858000" cy="0"/>
          </a:xfrm>
          <a:prstGeom prst="line">
            <a:avLst/>
          </a:prstGeom>
          <a:ln w="57150">
            <a:solidFill>
              <a:srgbClr val="69FD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295400" y="3657600"/>
            <a:ext cx="3962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295400" y="4648200"/>
            <a:ext cx="6400800" cy="0"/>
          </a:xfrm>
          <a:prstGeom prst="line">
            <a:avLst/>
          </a:prstGeom>
          <a:ln w="57150">
            <a:solidFill>
              <a:srgbClr val="69FD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371600" y="5638800"/>
            <a:ext cx="3352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371600" y="6629400"/>
            <a:ext cx="3352800" cy="0"/>
          </a:xfrm>
          <a:prstGeom prst="line">
            <a:avLst/>
          </a:prstGeom>
          <a:ln w="57150">
            <a:solidFill>
              <a:srgbClr val="69FD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0" y="0"/>
            <a:ext cx="28194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Meishing\Desktop\meizhou pics\47-3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2209800"/>
            <a:ext cx="7772400" cy="4495800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6934200" y="1219200"/>
            <a:ext cx="15240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要求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29200" y="838200"/>
            <a:ext cx="83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求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05400" y="10668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水</a:t>
            </a:r>
            <a:endParaRPr lang="en-US" sz="8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33400" y="4419600"/>
            <a:ext cx="6096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33400" y="5638800"/>
            <a:ext cx="7239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33400" y="6705600"/>
            <a:ext cx="5562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2743200" y="914400"/>
            <a:ext cx="1524000" cy="1297021"/>
            <a:chOff x="2743200" y="914400"/>
            <a:chExt cx="1524000" cy="1297021"/>
          </a:xfrm>
        </p:grpSpPr>
        <p:pic>
          <p:nvPicPr>
            <p:cNvPr id="20" name="Picture 2" descr="C:\Users\Meishing\Desktop\meizhou pics\47-24.png"/>
            <p:cNvPicPr>
              <a:picLocks noChangeAspect="1" noChangeArrowheads="1"/>
            </p:cNvPicPr>
            <p:nvPr/>
          </p:nvPicPr>
          <p:blipFill>
            <a:blip r:embed="rId5" cstate="print">
              <a:lum bright="-20000" contrast="40000"/>
            </a:blip>
            <a:srcRect l="36667" r="50000"/>
            <a:stretch>
              <a:fillRect/>
            </a:stretch>
          </p:blipFill>
          <p:spPr bwMode="auto">
            <a:xfrm>
              <a:off x="2743200" y="914400"/>
              <a:ext cx="1524000" cy="1297021"/>
            </a:xfrm>
            <a:prstGeom prst="rect">
              <a:avLst/>
            </a:prstGeom>
            <a:noFill/>
          </p:spPr>
        </p:pic>
        <p:sp>
          <p:nvSpPr>
            <p:cNvPr id="24" name="Rectangle 23"/>
            <p:cNvSpPr/>
            <p:nvPr/>
          </p:nvSpPr>
          <p:spPr>
            <a:xfrm>
              <a:off x="3733800" y="1447800"/>
              <a:ext cx="3048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1" grpId="0"/>
      <p:bldP spid="21" grpId="1"/>
      <p:bldP spid="22" grpId="0"/>
      <p:bldP spid="2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95600" y="2438400"/>
            <a:ext cx="5943600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国王要求小雪画一艘船给他 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1800" y="4876800"/>
            <a:ext cx="5943600" cy="120032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后羿要求仙人给他长生不老药。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87042" name="Picture 2" descr="C:\Users\Meishing\Desktop\課本故事圖檔\L2-9 (1)\8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28600" y="1295400"/>
            <a:ext cx="2438400" cy="2196003"/>
          </a:xfrm>
          <a:prstGeom prst="rect">
            <a:avLst/>
          </a:prstGeom>
          <a:noFill/>
        </p:spPr>
      </p:pic>
      <p:pic>
        <p:nvPicPr>
          <p:cNvPr id="87043" name="Picture 3" descr="C:\Users\Meishing\Desktop\課本故事圖檔\L3-2 (1)\L3-2\Slide7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6615" r="14010"/>
          <a:stretch>
            <a:fillRect/>
          </a:stretch>
        </p:blipFill>
        <p:spPr bwMode="auto">
          <a:xfrm>
            <a:off x="0" y="3886200"/>
            <a:ext cx="2743200" cy="259199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28194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" name="Picture 2" descr="C:\Users\Meishing\Desktop\meizhou pics\47-32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r="29412" b="72881"/>
          <a:stretch>
            <a:fillRect/>
          </a:stretch>
        </p:blipFill>
        <p:spPr bwMode="auto">
          <a:xfrm>
            <a:off x="4267200" y="838200"/>
            <a:ext cx="4114800" cy="9144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143000" y="2438400"/>
            <a:ext cx="14478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医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生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48400" y="1143000"/>
            <a:ext cx="1981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医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院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7" name="Group 9"/>
          <p:cNvGrpSpPr/>
          <p:nvPr/>
        </p:nvGrpSpPr>
        <p:grpSpPr>
          <a:xfrm>
            <a:off x="0" y="6211669"/>
            <a:ext cx="5181600" cy="646331"/>
            <a:chOff x="762000" y="3810000"/>
            <a:chExt cx="5105400" cy="646331"/>
          </a:xfrm>
        </p:grpSpPr>
        <p:sp>
          <p:nvSpPr>
            <p:cNvPr id="8" name="TextBox 7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3600" dirty="0" smtClean="0"/>
                <a:t>他发高烧了，怎么办</a:t>
              </a:r>
              <a:r>
                <a:rPr lang="en-US" altLang="zh-CN" sz="3600" dirty="0" smtClean="0"/>
                <a:t>?</a:t>
              </a:r>
            </a:p>
          </p:txBody>
        </p:sp>
        <p:sp>
          <p:nvSpPr>
            <p:cNvPr id="9" name="Action Button: Sound 8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回答问题</a:t>
            </a:r>
            <a:endParaRPr lang="en-US" dirty="0"/>
          </a:p>
        </p:txBody>
      </p:sp>
      <p:pic>
        <p:nvPicPr>
          <p:cNvPr id="38913" name="Picture 1" descr="C:\Users\Meishing\Desktop\課本故事圖檔\L3-7 (1)\2.jp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486400" y="2286000"/>
            <a:ext cx="3358608" cy="3322429"/>
          </a:xfrm>
          <a:prstGeom prst="rect">
            <a:avLst/>
          </a:prstGeom>
          <a:noFill/>
        </p:spPr>
      </p:pic>
      <p:pic>
        <p:nvPicPr>
          <p:cNvPr id="38914" name="Picture 2" descr="C:\Users\Meishing\Desktop\課本故事圖檔\L7-7 (1)\11.jp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57200" y="3124200"/>
            <a:ext cx="2956320" cy="2945705"/>
          </a:xfrm>
          <a:prstGeom prst="rect">
            <a:avLst/>
          </a:prstGeom>
          <a:noFill/>
        </p:spPr>
      </p:pic>
      <p:sp>
        <p:nvSpPr>
          <p:cNvPr id="12" name="Freeform 11"/>
          <p:cNvSpPr/>
          <p:nvPr/>
        </p:nvSpPr>
        <p:spPr>
          <a:xfrm>
            <a:off x="2344994" y="2816942"/>
            <a:ext cx="730044" cy="560439"/>
          </a:xfrm>
          <a:custGeom>
            <a:avLst/>
            <a:gdLst>
              <a:gd name="connsiteX0" fmla="*/ 309716 w 730044"/>
              <a:gd name="connsiteY0" fmla="*/ 0 h 560439"/>
              <a:gd name="connsiteX1" fmla="*/ 678425 w 730044"/>
              <a:gd name="connsiteY1" fmla="*/ 132735 h 560439"/>
              <a:gd name="connsiteX2" fmla="*/ 0 w 730044"/>
              <a:gd name="connsiteY2" fmla="*/ 560439 h 560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0044" h="560439">
                <a:moveTo>
                  <a:pt x="309716" y="0"/>
                </a:moveTo>
                <a:cubicBezTo>
                  <a:pt x="519880" y="19664"/>
                  <a:pt x="730044" y="39329"/>
                  <a:pt x="678425" y="132735"/>
                </a:cubicBezTo>
                <a:cubicBezTo>
                  <a:pt x="626806" y="226141"/>
                  <a:pt x="313403" y="393290"/>
                  <a:pt x="0" y="560439"/>
                </a:cubicBezTo>
              </a:path>
            </a:pathLst>
          </a:cu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4" descr="C:\Users\Meishing\Desktop\meizhou pics\47-31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 l="50000" r="35833"/>
          <a:stretch>
            <a:fillRect/>
          </a:stretch>
        </p:blipFill>
        <p:spPr bwMode="auto">
          <a:xfrm>
            <a:off x="990600" y="838200"/>
            <a:ext cx="1600200" cy="129695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38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7-cu-4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28194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5600" y="2438400"/>
            <a:ext cx="5943600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小小的妈妈是一位中医医生 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1800" y="4876800"/>
            <a:ext cx="5943600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平平的爸爸是西医医生。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86018" name="Picture 2" descr="C:\Users\Meishing\Desktop\課本故事圖檔\L7-7 (1)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143000"/>
            <a:ext cx="2590800" cy="2590797"/>
          </a:xfrm>
          <a:prstGeom prst="rect">
            <a:avLst/>
          </a:prstGeom>
          <a:noFill/>
        </p:spPr>
      </p:pic>
      <p:pic>
        <p:nvPicPr>
          <p:cNvPr id="86020" name="Picture 4" descr="File:Doctor consults with patient (4)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4114800"/>
            <a:ext cx="2588753" cy="22098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6019800" y="2209800"/>
            <a:ext cx="1752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神仙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24000" y="2667000"/>
            <a:ext cx="2438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神奇</a:t>
            </a:r>
            <a:r>
              <a:rPr lang="zh-CN" altLang="en-US" sz="3600" dirty="0" smtClean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画笔</a:t>
            </a:r>
            <a:endParaRPr lang="en-US" sz="36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71800" y="990600"/>
            <a:ext cx="8935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礻</a:t>
            </a:r>
            <a:endParaRPr lang="en-US" sz="96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81400" y="1143000"/>
            <a:ext cx="68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latin typeface="Adobe Kaiti Std R" pitchFamily="18" charset="-128"/>
                <a:ea typeface="Adobe Kaiti Std R" pitchFamily="18" charset="-128"/>
              </a:rPr>
              <a:t>申</a:t>
            </a:r>
            <a:endParaRPr lang="en-US" sz="8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6865" name="Picture 1" descr="C:\Users\Meishing\Desktop\課本故事圖檔\L5-10 (1)\510-p-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3352800"/>
            <a:ext cx="3570836" cy="3009900"/>
          </a:xfrm>
          <a:prstGeom prst="rect">
            <a:avLst/>
          </a:prstGeom>
          <a:noFill/>
        </p:spPr>
      </p:pic>
      <p:cxnSp>
        <p:nvCxnSpPr>
          <p:cNvPr id="26" name="Straight Arrow Connector 25"/>
          <p:cNvCxnSpPr/>
          <p:nvPr/>
        </p:nvCxnSpPr>
        <p:spPr>
          <a:xfrm flipH="1">
            <a:off x="6705600" y="2971800"/>
            <a:ext cx="30480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866" name="Picture 2" descr="C:\Users\Meishing\Desktop\課本故事圖檔\L2-9 (1)\8.jp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04800" y="3505200"/>
            <a:ext cx="4214475" cy="3137007"/>
          </a:xfrm>
          <a:prstGeom prst="rect">
            <a:avLst/>
          </a:prstGeom>
          <a:noFill/>
        </p:spPr>
      </p:pic>
      <p:grpSp>
        <p:nvGrpSpPr>
          <p:cNvPr id="29" name="Group 28"/>
          <p:cNvGrpSpPr/>
          <p:nvPr/>
        </p:nvGrpSpPr>
        <p:grpSpPr>
          <a:xfrm>
            <a:off x="1142999" y="1143000"/>
            <a:ext cx="1394817" cy="1266217"/>
            <a:chOff x="1142999" y="1143000"/>
            <a:chExt cx="1394817" cy="1266217"/>
          </a:xfrm>
        </p:grpSpPr>
        <p:pic>
          <p:nvPicPr>
            <p:cNvPr id="15" name="Picture 2" descr="C:\Users\Meishing\Desktop\meizhou pics\47-24.png"/>
            <p:cNvPicPr>
              <a:picLocks noChangeAspect="1" noChangeArrowheads="1"/>
            </p:cNvPicPr>
            <p:nvPr/>
          </p:nvPicPr>
          <p:blipFill>
            <a:blip r:embed="rId6" cstate="print">
              <a:lum bright="-20000" contrast="40000"/>
            </a:blip>
            <a:srcRect l="62500" r="25000"/>
            <a:stretch>
              <a:fillRect/>
            </a:stretch>
          </p:blipFill>
          <p:spPr bwMode="auto">
            <a:xfrm>
              <a:off x="1142999" y="1143000"/>
              <a:ext cx="1394817" cy="1266217"/>
            </a:xfrm>
            <a:prstGeom prst="rect">
              <a:avLst/>
            </a:prstGeom>
            <a:noFill/>
          </p:spPr>
        </p:pic>
        <p:sp>
          <p:nvSpPr>
            <p:cNvPr id="28" name="Rectangle 27"/>
            <p:cNvSpPr/>
            <p:nvPr/>
          </p:nvSpPr>
          <p:spPr>
            <a:xfrm>
              <a:off x="1981200" y="1676400"/>
              <a:ext cx="304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0" name="Straight Arrow Connector 29"/>
          <p:cNvCxnSpPr/>
          <p:nvPr/>
        </p:nvCxnSpPr>
        <p:spPr>
          <a:xfrm>
            <a:off x="3276600" y="3276600"/>
            <a:ext cx="76200" cy="609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36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8" grpId="0" animBg="1"/>
      <p:bldP spid="17" grpId="0"/>
      <p:bldP spid="17" grpId="1"/>
      <p:bldP spid="19" grpId="0"/>
      <p:bldP spid="19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5638800" y="1905000"/>
            <a:ext cx="2057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治病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371600" y="3886200"/>
            <a:ext cx="685800" cy="1295400"/>
            <a:chOff x="768350" y="3438525"/>
            <a:chExt cx="1123950" cy="2717800"/>
          </a:xfrm>
          <a:solidFill>
            <a:srgbClr val="FF0000"/>
          </a:solidFill>
        </p:grpSpPr>
        <p:sp>
          <p:nvSpPr>
            <p:cNvPr id="16" name="Freeform 28"/>
            <p:cNvSpPr>
              <a:spLocks/>
            </p:cNvSpPr>
            <p:nvPr/>
          </p:nvSpPr>
          <p:spPr bwMode="auto">
            <a:xfrm>
              <a:off x="1201738" y="3438525"/>
              <a:ext cx="690562" cy="533400"/>
            </a:xfrm>
            <a:custGeom>
              <a:avLst/>
              <a:gdLst>
                <a:gd name="T0" fmla="*/ 59359732 w 869"/>
                <a:gd name="T1" fmla="*/ 0 h 674"/>
                <a:gd name="T2" fmla="*/ 93460294 w 869"/>
                <a:gd name="T3" fmla="*/ 2505555 h 674"/>
                <a:gd name="T4" fmla="*/ 126929124 w 869"/>
                <a:gd name="T5" fmla="*/ 8768653 h 674"/>
                <a:gd name="T6" fmla="*/ 163555918 w 869"/>
                <a:gd name="T7" fmla="*/ 16910521 h 674"/>
                <a:gd name="T8" fmla="*/ 204602626 w 869"/>
                <a:gd name="T9" fmla="*/ 27557156 h 674"/>
                <a:gd name="T10" fmla="*/ 250701053 w 869"/>
                <a:gd name="T11" fmla="*/ 40083346 h 674"/>
                <a:gd name="T12" fmla="*/ 291747761 w 869"/>
                <a:gd name="T13" fmla="*/ 50730766 h 674"/>
                <a:gd name="T14" fmla="*/ 330899993 w 869"/>
                <a:gd name="T15" fmla="*/ 62630184 h 674"/>
                <a:gd name="T16" fmla="*/ 366264068 w 869"/>
                <a:gd name="T17" fmla="*/ 73277604 h 674"/>
                <a:gd name="T18" fmla="*/ 398469360 w 869"/>
                <a:gd name="T19" fmla="*/ 85177801 h 674"/>
                <a:gd name="T20" fmla="*/ 427518351 w 869"/>
                <a:gd name="T21" fmla="*/ 97703991 h 674"/>
                <a:gd name="T22" fmla="*/ 454671972 w 869"/>
                <a:gd name="T23" fmla="*/ 110856199 h 674"/>
                <a:gd name="T24" fmla="*/ 476142961 w 869"/>
                <a:gd name="T25" fmla="*/ 125261159 h 674"/>
                <a:gd name="T26" fmla="*/ 493193242 w 869"/>
                <a:gd name="T27" fmla="*/ 142171674 h 674"/>
                <a:gd name="T28" fmla="*/ 508980009 w 869"/>
                <a:gd name="T29" fmla="*/ 159081398 h 674"/>
                <a:gd name="T30" fmla="*/ 522241339 w 869"/>
                <a:gd name="T31" fmla="*/ 177870683 h 674"/>
                <a:gd name="T32" fmla="*/ 532345474 w 869"/>
                <a:gd name="T33" fmla="*/ 198538738 h 674"/>
                <a:gd name="T34" fmla="*/ 540554339 w 869"/>
                <a:gd name="T35" fmla="*/ 219833628 h 674"/>
                <a:gd name="T36" fmla="*/ 545606804 w 869"/>
                <a:gd name="T37" fmla="*/ 241753669 h 674"/>
                <a:gd name="T38" fmla="*/ 547501279 w 869"/>
                <a:gd name="T39" fmla="*/ 265553272 h 674"/>
                <a:gd name="T40" fmla="*/ 547501279 w 869"/>
                <a:gd name="T41" fmla="*/ 295615970 h 674"/>
                <a:gd name="T42" fmla="*/ 544343290 w 869"/>
                <a:gd name="T43" fmla="*/ 326931445 h 674"/>
                <a:gd name="T44" fmla="*/ 536765388 w 869"/>
                <a:gd name="T45" fmla="*/ 353862596 h 674"/>
                <a:gd name="T46" fmla="*/ 524767572 w 869"/>
                <a:gd name="T47" fmla="*/ 376409421 h 674"/>
                <a:gd name="T48" fmla="*/ 508980009 w 869"/>
                <a:gd name="T49" fmla="*/ 394572714 h 674"/>
                <a:gd name="T50" fmla="*/ 489404291 w 869"/>
                <a:gd name="T51" fmla="*/ 407724897 h 674"/>
                <a:gd name="T52" fmla="*/ 465407864 w 869"/>
                <a:gd name="T53" fmla="*/ 417119638 h 674"/>
                <a:gd name="T54" fmla="*/ 436358972 w 869"/>
                <a:gd name="T55" fmla="*/ 422129956 h 674"/>
                <a:gd name="T56" fmla="*/ 408573495 w 869"/>
                <a:gd name="T57" fmla="*/ 422129956 h 674"/>
                <a:gd name="T58" fmla="*/ 382682593 w 869"/>
                <a:gd name="T59" fmla="*/ 417119638 h 674"/>
                <a:gd name="T60" fmla="*/ 368157749 w 869"/>
                <a:gd name="T61" fmla="*/ 413987992 h 674"/>
                <a:gd name="T62" fmla="*/ 354897215 w 869"/>
                <a:gd name="T63" fmla="*/ 407724897 h 674"/>
                <a:gd name="T64" fmla="*/ 341635885 w 869"/>
                <a:gd name="T65" fmla="*/ 401461802 h 674"/>
                <a:gd name="T66" fmla="*/ 327111042 w 869"/>
                <a:gd name="T67" fmla="*/ 393319936 h 674"/>
                <a:gd name="T68" fmla="*/ 313849712 w 869"/>
                <a:gd name="T69" fmla="*/ 384551287 h 674"/>
                <a:gd name="T70" fmla="*/ 300588383 w 869"/>
                <a:gd name="T71" fmla="*/ 373904658 h 674"/>
                <a:gd name="T72" fmla="*/ 286064334 w 869"/>
                <a:gd name="T73" fmla="*/ 363257238 h 674"/>
                <a:gd name="T74" fmla="*/ 271540286 w 869"/>
                <a:gd name="T75" fmla="*/ 351357041 h 674"/>
                <a:gd name="T76" fmla="*/ 257016237 w 869"/>
                <a:gd name="T77" fmla="*/ 336952081 h 674"/>
                <a:gd name="T78" fmla="*/ 241228675 w 869"/>
                <a:gd name="T79" fmla="*/ 322547120 h 674"/>
                <a:gd name="T80" fmla="*/ 224178394 w 869"/>
                <a:gd name="T81" fmla="*/ 305637397 h 674"/>
                <a:gd name="T82" fmla="*/ 207128064 w 869"/>
                <a:gd name="T83" fmla="*/ 287474105 h 674"/>
                <a:gd name="T84" fmla="*/ 188815064 w 869"/>
                <a:gd name="T85" fmla="*/ 269311604 h 674"/>
                <a:gd name="T86" fmla="*/ 170502064 w 869"/>
                <a:gd name="T87" fmla="*/ 249269541 h 674"/>
                <a:gd name="T88" fmla="*/ 151557308 w 869"/>
                <a:gd name="T89" fmla="*/ 227348709 h 674"/>
                <a:gd name="T90" fmla="*/ 131981589 w 869"/>
                <a:gd name="T91" fmla="*/ 204801833 h 674"/>
                <a:gd name="T92" fmla="*/ 111142357 w 869"/>
                <a:gd name="T93" fmla="*/ 180376238 h 674"/>
                <a:gd name="T94" fmla="*/ 90934062 w 869"/>
                <a:gd name="T95" fmla="*/ 155323857 h 674"/>
                <a:gd name="T96" fmla="*/ 70095624 w 869"/>
                <a:gd name="T97" fmla="*/ 129018700 h 674"/>
                <a:gd name="T98" fmla="*/ 47361904 w 869"/>
                <a:gd name="T99" fmla="*/ 100835539 h 674"/>
                <a:gd name="T100" fmla="*/ 25259947 w 869"/>
                <a:gd name="T101" fmla="*/ 70772841 h 674"/>
                <a:gd name="T102" fmla="*/ 14524055 w 869"/>
                <a:gd name="T103" fmla="*/ 60125421 h 674"/>
                <a:gd name="T104" fmla="*/ 5683429 w 869"/>
                <a:gd name="T105" fmla="*/ 51983555 h 674"/>
                <a:gd name="T106" fmla="*/ 2526233 w 869"/>
                <a:gd name="T107" fmla="*/ 41962116 h 674"/>
                <a:gd name="T108" fmla="*/ 0 w 869"/>
                <a:gd name="T109" fmla="*/ 33820251 h 674"/>
                <a:gd name="T110" fmla="*/ 5683429 w 869"/>
                <a:gd name="T111" fmla="*/ 19415284 h 674"/>
                <a:gd name="T112" fmla="*/ 14524055 w 869"/>
                <a:gd name="T113" fmla="*/ 8768653 h 674"/>
                <a:gd name="T114" fmla="*/ 26522672 w 869"/>
                <a:gd name="T115" fmla="*/ 2505555 h 674"/>
                <a:gd name="T116" fmla="*/ 42309439 w 869"/>
                <a:gd name="T117" fmla="*/ 0 h 674"/>
                <a:gd name="T118" fmla="*/ 42309439 w 869"/>
                <a:gd name="T119" fmla="*/ 0 h 67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69"/>
                <a:gd name="T181" fmla="*/ 0 h 674"/>
                <a:gd name="T182" fmla="*/ 869 w 869"/>
                <a:gd name="T183" fmla="*/ 674 h 67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69" h="674">
                  <a:moveTo>
                    <a:pt x="67" y="0"/>
                  </a:moveTo>
                  <a:lnTo>
                    <a:pt x="94" y="0"/>
                  </a:lnTo>
                  <a:lnTo>
                    <a:pt x="121" y="2"/>
                  </a:lnTo>
                  <a:lnTo>
                    <a:pt x="148" y="4"/>
                  </a:lnTo>
                  <a:lnTo>
                    <a:pt x="174" y="8"/>
                  </a:lnTo>
                  <a:lnTo>
                    <a:pt x="201" y="14"/>
                  </a:lnTo>
                  <a:lnTo>
                    <a:pt x="230" y="19"/>
                  </a:lnTo>
                  <a:lnTo>
                    <a:pt x="259" y="27"/>
                  </a:lnTo>
                  <a:lnTo>
                    <a:pt x="288" y="37"/>
                  </a:lnTo>
                  <a:lnTo>
                    <a:pt x="324" y="44"/>
                  </a:lnTo>
                  <a:lnTo>
                    <a:pt x="361" y="54"/>
                  </a:lnTo>
                  <a:lnTo>
                    <a:pt x="397" y="64"/>
                  </a:lnTo>
                  <a:lnTo>
                    <a:pt x="430" y="73"/>
                  </a:lnTo>
                  <a:lnTo>
                    <a:pt x="462" y="81"/>
                  </a:lnTo>
                  <a:lnTo>
                    <a:pt x="493" y="90"/>
                  </a:lnTo>
                  <a:lnTo>
                    <a:pt x="524" y="100"/>
                  </a:lnTo>
                  <a:lnTo>
                    <a:pt x="553" y="110"/>
                  </a:lnTo>
                  <a:lnTo>
                    <a:pt x="580" y="117"/>
                  </a:lnTo>
                  <a:lnTo>
                    <a:pt x="606" y="127"/>
                  </a:lnTo>
                  <a:lnTo>
                    <a:pt x="631" y="136"/>
                  </a:lnTo>
                  <a:lnTo>
                    <a:pt x="656" y="146"/>
                  </a:lnTo>
                  <a:lnTo>
                    <a:pt x="677" y="156"/>
                  </a:lnTo>
                  <a:lnTo>
                    <a:pt x="699" y="165"/>
                  </a:lnTo>
                  <a:lnTo>
                    <a:pt x="720" y="177"/>
                  </a:lnTo>
                  <a:lnTo>
                    <a:pt x="739" y="186"/>
                  </a:lnTo>
                  <a:lnTo>
                    <a:pt x="754" y="200"/>
                  </a:lnTo>
                  <a:lnTo>
                    <a:pt x="768" y="213"/>
                  </a:lnTo>
                  <a:lnTo>
                    <a:pt x="781" y="227"/>
                  </a:lnTo>
                  <a:lnTo>
                    <a:pt x="795" y="240"/>
                  </a:lnTo>
                  <a:lnTo>
                    <a:pt x="806" y="254"/>
                  </a:lnTo>
                  <a:lnTo>
                    <a:pt x="818" y="269"/>
                  </a:lnTo>
                  <a:lnTo>
                    <a:pt x="827" y="284"/>
                  </a:lnTo>
                  <a:lnTo>
                    <a:pt x="835" y="300"/>
                  </a:lnTo>
                  <a:lnTo>
                    <a:pt x="843" y="317"/>
                  </a:lnTo>
                  <a:lnTo>
                    <a:pt x="850" y="334"/>
                  </a:lnTo>
                  <a:lnTo>
                    <a:pt x="856" y="351"/>
                  </a:lnTo>
                  <a:lnTo>
                    <a:pt x="860" y="369"/>
                  </a:lnTo>
                  <a:lnTo>
                    <a:pt x="864" y="386"/>
                  </a:lnTo>
                  <a:lnTo>
                    <a:pt x="867" y="405"/>
                  </a:lnTo>
                  <a:lnTo>
                    <a:pt x="867" y="424"/>
                  </a:lnTo>
                  <a:lnTo>
                    <a:pt x="869" y="446"/>
                  </a:lnTo>
                  <a:lnTo>
                    <a:pt x="867" y="472"/>
                  </a:lnTo>
                  <a:lnTo>
                    <a:pt x="866" y="497"/>
                  </a:lnTo>
                  <a:lnTo>
                    <a:pt x="862" y="522"/>
                  </a:lnTo>
                  <a:lnTo>
                    <a:pt x="856" y="545"/>
                  </a:lnTo>
                  <a:lnTo>
                    <a:pt x="850" y="565"/>
                  </a:lnTo>
                  <a:lnTo>
                    <a:pt x="841" y="584"/>
                  </a:lnTo>
                  <a:lnTo>
                    <a:pt x="831" y="601"/>
                  </a:lnTo>
                  <a:lnTo>
                    <a:pt x="819" y="616"/>
                  </a:lnTo>
                  <a:lnTo>
                    <a:pt x="806" y="630"/>
                  </a:lnTo>
                  <a:lnTo>
                    <a:pt x="791" y="641"/>
                  </a:lnTo>
                  <a:lnTo>
                    <a:pt x="775" y="651"/>
                  </a:lnTo>
                  <a:lnTo>
                    <a:pt x="756" y="659"/>
                  </a:lnTo>
                  <a:lnTo>
                    <a:pt x="737" y="666"/>
                  </a:lnTo>
                  <a:lnTo>
                    <a:pt x="714" y="670"/>
                  </a:lnTo>
                  <a:lnTo>
                    <a:pt x="691" y="674"/>
                  </a:lnTo>
                  <a:lnTo>
                    <a:pt x="668" y="674"/>
                  </a:lnTo>
                  <a:lnTo>
                    <a:pt x="647" y="674"/>
                  </a:lnTo>
                  <a:lnTo>
                    <a:pt x="626" y="670"/>
                  </a:lnTo>
                  <a:lnTo>
                    <a:pt x="606" y="666"/>
                  </a:lnTo>
                  <a:lnTo>
                    <a:pt x="595" y="662"/>
                  </a:lnTo>
                  <a:lnTo>
                    <a:pt x="583" y="661"/>
                  </a:lnTo>
                  <a:lnTo>
                    <a:pt x="574" y="657"/>
                  </a:lnTo>
                  <a:lnTo>
                    <a:pt x="562" y="651"/>
                  </a:lnTo>
                  <a:lnTo>
                    <a:pt x="551" y="647"/>
                  </a:lnTo>
                  <a:lnTo>
                    <a:pt x="541" y="641"/>
                  </a:lnTo>
                  <a:lnTo>
                    <a:pt x="530" y="636"/>
                  </a:lnTo>
                  <a:lnTo>
                    <a:pt x="518" y="628"/>
                  </a:lnTo>
                  <a:lnTo>
                    <a:pt x="508" y="622"/>
                  </a:lnTo>
                  <a:lnTo>
                    <a:pt x="497" y="614"/>
                  </a:lnTo>
                  <a:lnTo>
                    <a:pt x="487" y="607"/>
                  </a:lnTo>
                  <a:lnTo>
                    <a:pt x="476" y="597"/>
                  </a:lnTo>
                  <a:lnTo>
                    <a:pt x="464" y="589"/>
                  </a:lnTo>
                  <a:lnTo>
                    <a:pt x="453" y="580"/>
                  </a:lnTo>
                  <a:lnTo>
                    <a:pt x="441" y="570"/>
                  </a:lnTo>
                  <a:lnTo>
                    <a:pt x="430" y="561"/>
                  </a:lnTo>
                  <a:lnTo>
                    <a:pt x="418" y="549"/>
                  </a:lnTo>
                  <a:lnTo>
                    <a:pt x="407" y="538"/>
                  </a:lnTo>
                  <a:lnTo>
                    <a:pt x="393" y="526"/>
                  </a:lnTo>
                  <a:lnTo>
                    <a:pt x="382" y="515"/>
                  </a:lnTo>
                  <a:lnTo>
                    <a:pt x="368" y="501"/>
                  </a:lnTo>
                  <a:lnTo>
                    <a:pt x="355" y="488"/>
                  </a:lnTo>
                  <a:lnTo>
                    <a:pt x="341" y="474"/>
                  </a:lnTo>
                  <a:lnTo>
                    <a:pt x="328" y="459"/>
                  </a:lnTo>
                  <a:lnTo>
                    <a:pt x="315" y="446"/>
                  </a:lnTo>
                  <a:lnTo>
                    <a:pt x="299" y="430"/>
                  </a:lnTo>
                  <a:lnTo>
                    <a:pt x="286" y="413"/>
                  </a:lnTo>
                  <a:lnTo>
                    <a:pt x="270" y="398"/>
                  </a:lnTo>
                  <a:lnTo>
                    <a:pt x="255" y="380"/>
                  </a:lnTo>
                  <a:lnTo>
                    <a:pt x="240" y="363"/>
                  </a:lnTo>
                  <a:lnTo>
                    <a:pt x="224" y="346"/>
                  </a:lnTo>
                  <a:lnTo>
                    <a:pt x="209" y="327"/>
                  </a:lnTo>
                  <a:lnTo>
                    <a:pt x="194" y="307"/>
                  </a:lnTo>
                  <a:lnTo>
                    <a:pt x="176" y="288"/>
                  </a:lnTo>
                  <a:lnTo>
                    <a:pt x="161" y="269"/>
                  </a:lnTo>
                  <a:lnTo>
                    <a:pt x="144" y="248"/>
                  </a:lnTo>
                  <a:lnTo>
                    <a:pt x="126" y="227"/>
                  </a:lnTo>
                  <a:lnTo>
                    <a:pt x="111" y="206"/>
                  </a:lnTo>
                  <a:lnTo>
                    <a:pt x="94" y="183"/>
                  </a:lnTo>
                  <a:lnTo>
                    <a:pt x="75" y="161"/>
                  </a:lnTo>
                  <a:lnTo>
                    <a:pt x="57" y="138"/>
                  </a:lnTo>
                  <a:lnTo>
                    <a:pt x="40" y="113"/>
                  </a:lnTo>
                  <a:lnTo>
                    <a:pt x="30" y="106"/>
                  </a:lnTo>
                  <a:lnTo>
                    <a:pt x="23" y="96"/>
                  </a:lnTo>
                  <a:lnTo>
                    <a:pt x="15" y="88"/>
                  </a:lnTo>
                  <a:lnTo>
                    <a:pt x="9" y="83"/>
                  </a:lnTo>
                  <a:lnTo>
                    <a:pt x="6" y="75"/>
                  </a:lnTo>
                  <a:lnTo>
                    <a:pt x="4" y="67"/>
                  </a:lnTo>
                  <a:lnTo>
                    <a:pt x="2" y="62"/>
                  </a:lnTo>
                  <a:lnTo>
                    <a:pt x="0" y="54"/>
                  </a:lnTo>
                  <a:lnTo>
                    <a:pt x="4" y="40"/>
                  </a:lnTo>
                  <a:lnTo>
                    <a:pt x="9" y="31"/>
                  </a:lnTo>
                  <a:lnTo>
                    <a:pt x="15" y="21"/>
                  </a:lnTo>
                  <a:lnTo>
                    <a:pt x="23" y="14"/>
                  </a:lnTo>
                  <a:lnTo>
                    <a:pt x="32" y="8"/>
                  </a:lnTo>
                  <a:lnTo>
                    <a:pt x="42" y="4"/>
                  </a:lnTo>
                  <a:lnTo>
                    <a:pt x="54" y="0"/>
                  </a:lnTo>
                  <a:lnTo>
                    <a:pt x="67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" name="Freeform 29"/>
            <p:cNvSpPr>
              <a:spLocks/>
            </p:cNvSpPr>
            <p:nvPr/>
          </p:nvSpPr>
          <p:spPr bwMode="auto">
            <a:xfrm>
              <a:off x="768350" y="4068763"/>
              <a:ext cx="668338" cy="514350"/>
            </a:xfrm>
            <a:custGeom>
              <a:avLst/>
              <a:gdLst>
                <a:gd name="T0" fmla="*/ 56703963 w 842"/>
                <a:gd name="T1" fmla="*/ 0 h 649"/>
                <a:gd name="T2" fmla="*/ 88205534 w 842"/>
                <a:gd name="T3" fmla="*/ 2512310 h 649"/>
                <a:gd name="T4" fmla="*/ 122857525 w 842"/>
                <a:gd name="T5" fmla="*/ 8165405 h 649"/>
                <a:gd name="T6" fmla="*/ 158139728 w 842"/>
                <a:gd name="T7" fmla="*/ 16958492 h 649"/>
                <a:gd name="T8" fmla="*/ 198462247 w 842"/>
                <a:gd name="T9" fmla="*/ 27636210 h 649"/>
                <a:gd name="T10" fmla="*/ 240675528 w 842"/>
                <a:gd name="T11" fmla="*/ 37057767 h 649"/>
                <a:gd name="T12" fmla="*/ 280367809 w 842"/>
                <a:gd name="T13" fmla="*/ 48363952 h 649"/>
                <a:gd name="T14" fmla="*/ 318170170 w 842"/>
                <a:gd name="T15" fmla="*/ 59041676 h 649"/>
                <a:gd name="T16" fmla="*/ 352822136 w 842"/>
                <a:gd name="T17" fmla="*/ 69718596 h 649"/>
                <a:gd name="T18" fmla="*/ 384324500 w 842"/>
                <a:gd name="T19" fmla="*/ 81024781 h 649"/>
                <a:gd name="T20" fmla="*/ 413305914 w 842"/>
                <a:gd name="T21" fmla="*/ 91702493 h 649"/>
                <a:gd name="T22" fmla="*/ 439768062 w 842"/>
                <a:gd name="T23" fmla="*/ 103636359 h 649"/>
                <a:gd name="T24" fmla="*/ 461819241 w 842"/>
                <a:gd name="T25" fmla="*/ 116826405 h 649"/>
                <a:gd name="T26" fmla="*/ 478830105 w 842"/>
                <a:gd name="T27" fmla="*/ 132528736 h 649"/>
                <a:gd name="T28" fmla="*/ 493321606 w 842"/>
                <a:gd name="T29" fmla="*/ 149487222 h 649"/>
                <a:gd name="T30" fmla="*/ 505292155 w 842"/>
                <a:gd name="T31" fmla="*/ 167702655 h 649"/>
                <a:gd name="T32" fmla="*/ 514742547 w 842"/>
                <a:gd name="T33" fmla="*/ 186545769 h 649"/>
                <a:gd name="T34" fmla="*/ 522303019 w 842"/>
                <a:gd name="T35" fmla="*/ 207272719 h 649"/>
                <a:gd name="T36" fmla="*/ 527343334 w 842"/>
                <a:gd name="T37" fmla="*/ 229255873 h 649"/>
                <a:gd name="T38" fmla="*/ 529233253 w 842"/>
                <a:gd name="T39" fmla="*/ 251867451 h 649"/>
                <a:gd name="T40" fmla="*/ 529233253 w 842"/>
                <a:gd name="T41" fmla="*/ 282016751 h 649"/>
                <a:gd name="T42" fmla="*/ 526083652 w 842"/>
                <a:gd name="T43" fmla="*/ 312165258 h 649"/>
                <a:gd name="T44" fmla="*/ 517262704 w 842"/>
                <a:gd name="T45" fmla="*/ 339801455 h 649"/>
                <a:gd name="T46" fmla="*/ 506551837 w 842"/>
                <a:gd name="T47" fmla="*/ 361785352 h 649"/>
                <a:gd name="T48" fmla="*/ 490801448 w 842"/>
                <a:gd name="T49" fmla="*/ 379999993 h 649"/>
                <a:gd name="T50" fmla="*/ 470009951 w 842"/>
                <a:gd name="T51" fmla="*/ 393190014 h 649"/>
                <a:gd name="T52" fmla="*/ 446068059 w 842"/>
                <a:gd name="T53" fmla="*/ 402611571 h 649"/>
                <a:gd name="T54" fmla="*/ 418346328 w 842"/>
                <a:gd name="T55" fmla="*/ 407636190 h 649"/>
                <a:gd name="T56" fmla="*/ 390624497 w 842"/>
                <a:gd name="T57" fmla="*/ 407636190 h 649"/>
                <a:gd name="T58" fmla="*/ 364793479 w 842"/>
                <a:gd name="T59" fmla="*/ 402611571 h 649"/>
                <a:gd name="T60" fmla="*/ 352822136 w 842"/>
                <a:gd name="T61" fmla="*/ 398843107 h 649"/>
                <a:gd name="T62" fmla="*/ 339591905 w 842"/>
                <a:gd name="T63" fmla="*/ 394446169 h 649"/>
                <a:gd name="T64" fmla="*/ 326360880 w 842"/>
                <a:gd name="T65" fmla="*/ 386909240 h 649"/>
                <a:gd name="T66" fmla="*/ 313129855 w 842"/>
                <a:gd name="T67" fmla="*/ 379999993 h 649"/>
                <a:gd name="T68" fmla="*/ 299898830 w 842"/>
                <a:gd name="T69" fmla="*/ 369949962 h 649"/>
                <a:gd name="T70" fmla="*/ 274067812 w 842"/>
                <a:gd name="T71" fmla="*/ 349851486 h 649"/>
                <a:gd name="T72" fmla="*/ 245085605 w 842"/>
                <a:gd name="T73" fmla="*/ 324099124 h 649"/>
                <a:gd name="T74" fmla="*/ 213583241 w 842"/>
                <a:gd name="T75" fmla="*/ 293950617 h 649"/>
                <a:gd name="T76" fmla="*/ 180191701 w 842"/>
                <a:gd name="T77" fmla="*/ 259405172 h 649"/>
                <a:gd name="T78" fmla="*/ 161920361 w 842"/>
                <a:gd name="T79" fmla="*/ 239933585 h 649"/>
                <a:gd name="T80" fmla="*/ 142389340 w 842"/>
                <a:gd name="T81" fmla="*/ 219206635 h 649"/>
                <a:gd name="T82" fmla="*/ 124118000 w 842"/>
                <a:gd name="T83" fmla="*/ 197851162 h 649"/>
                <a:gd name="T84" fmla="*/ 103956716 w 842"/>
                <a:gd name="T85" fmla="*/ 174611902 h 649"/>
                <a:gd name="T86" fmla="*/ 83165219 w 842"/>
                <a:gd name="T87" fmla="*/ 150743377 h 649"/>
                <a:gd name="T88" fmla="*/ 63003960 w 842"/>
                <a:gd name="T89" fmla="*/ 125619489 h 649"/>
                <a:gd name="T90" fmla="*/ 42212450 w 842"/>
                <a:gd name="T91" fmla="*/ 98611740 h 649"/>
                <a:gd name="T92" fmla="*/ 20161265 w 842"/>
                <a:gd name="T93" fmla="*/ 70975543 h 649"/>
                <a:gd name="T94" fmla="*/ 11970552 w 842"/>
                <a:gd name="T95" fmla="*/ 60297831 h 649"/>
                <a:gd name="T96" fmla="*/ 4410079 w 842"/>
                <a:gd name="T97" fmla="*/ 50876262 h 649"/>
                <a:gd name="T98" fmla="*/ 1260476 w 842"/>
                <a:gd name="T99" fmla="*/ 42082386 h 649"/>
                <a:gd name="T100" fmla="*/ 0 w 842"/>
                <a:gd name="T101" fmla="*/ 33916984 h 649"/>
                <a:gd name="T102" fmla="*/ 4410079 w 842"/>
                <a:gd name="T103" fmla="*/ 18214647 h 649"/>
                <a:gd name="T104" fmla="*/ 13231031 w 842"/>
                <a:gd name="T105" fmla="*/ 8165405 h 649"/>
                <a:gd name="T106" fmla="*/ 26462062 w 842"/>
                <a:gd name="T107" fmla="*/ 2512310 h 649"/>
                <a:gd name="T108" fmla="*/ 40952769 w 842"/>
                <a:gd name="T109" fmla="*/ 0 h 649"/>
                <a:gd name="T110" fmla="*/ 40952769 w 842"/>
                <a:gd name="T111" fmla="*/ 0 h 64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42"/>
                <a:gd name="T169" fmla="*/ 0 h 649"/>
                <a:gd name="T170" fmla="*/ 842 w 842"/>
                <a:gd name="T171" fmla="*/ 649 h 64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42" h="649">
                  <a:moveTo>
                    <a:pt x="65" y="0"/>
                  </a:moveTo>
                  <a:lnTo>
                    <a:pt x="90" y="0"/>
                  </a:lnTo>
                  <a:lnTo>
                    <a:pt x="115" y="2"/>
                  </a:lnTo>
                  <a:lnTo>
                    <a:pt x="140" y="4"/>
                  </a:lnTo>
                  <a:lnTo>
                    <a:pt x="167" y="8"/>
                  </a:lnTo>
                  <a:lnTo>
                    <a:pt x="195" y="13"/>
                  </a:lnTo>
                  <a:lnTo>
                    <a:pt x="222" y="19"/>
                  </a:lnTo>
                  <a:lnTo>
                    <a:pt x="251" y="27"/>
                  </a:lnTo>
                  <a:lnTo>
                    <a:pt x="280" y="36"/>
                  </a:lnTo>
                  <a:lnTo>
                    <a:pt x="315" y="44"/>
                  </a:lnTo>
                  <a:lnTo>
                    <a:pt x="349" y="52"/>
                  </a:lnTo>
                  <a:lnTo>
                    <a:pt x="382" y="59"/>
                  </a:lnTo>
                  <a:lnTo>
                    <a:pt x="414" y="69"/>
                  </a:lnTo>
                  <a:lnTo>
                    <a:pt x="445" y="77"/>
                  </a:lnTo>
                  <a:lnTo>
                    <a:pt x="476" y="84"/>
                  </a:lnTo>
                  <a:lnTo>
                    <a:pt x="505" y="94"/>
                  </a:lnTo>
                  <a:lnTo>
                    <a:pt x="533" y="102"/>
                  </a:lnTo>
                  <a:lnTo>
                    <a:pt x="560" y="111"/>
                  </a:lnTo>
                  <a:lnTo>
                    <a:pt x="585" y="119"/>
                  </a:lnTo>
                  <a:lnTo>
                    <a:pt x="610" y="129"/>
                  </a:lnTo>
                  <a:lnTo>
                    <a:pt x="635" y="138"/>
                  </a:lnTo>
                  <a:lnTo>
                    <a:pt x="656" y="146"/>
                  </a:lnTo>
                  <a:lnTo>
                    <a:pt x="677" y="155"/>
                  </a:lnTo>
                  <a:lnTo>
                    <a:pt x="698" y="165"/>
                  </a:lnTo>
                  <a:lnTo>
                    <a:pt x="718" y="175"/>
                  </a:lnTo>
                  <a:lnTo>
                    <a:pt x="733" y="186"/>
                  </a:lnTo>
                  <a:lnTo>
                    <a:pt x="746" y="198"/>
                  </a:lnTo>
                  <a:lnTo>
                    <a:pt x="760" y="211"/>
                  </a:lnTo>
                  <a:lnTo>
                    <a:pt x="771" y="224"/>
                  </a:lnTo>
                  <a:lnTo>
                    <a:pt x="783" y="238"/>
                  </a:lnTo>
                  <a:lnTo>
                    <a:pt x="794" y="251"/>
                  </a:lnTo>
                  <a:lnTo>
                    <a:pt x="802" y="267"/>
                  </a:lnTo>
                  <a:lnTo>
                    <a:pt x="812" y="282"/>
                  </a:lnTo>
                  <a:lnTo>
                    <a:pt x="817" y="297"/>
                  </a:lnTo>
                  <a:lnTo>
                    <a:pt x="825" y="315"/>
                  </a:lnTo>
                  <a:lnTo>
                    <a:pt x="829" y="330"/>
                  </a:lnTo>
                  <a:lnTo>
                    <a:pt x="835" y="347"/>
                  </a:lnTo>
                  <a:lnTo>
                    <a:pt x="837" y="365"/>
                  </a:lnTo>
                  <a:lnTo>
                    <a:pt x="840" y="384"/>
                  </a:lnTo>
                  <a:lnTo>
                    <a:pt x="840" y="401"/>
                  </a:lnTo>
                  <a:lnTo>
                    <a:pt x="842" y="420"/>
                  </a:lnTo>
                  <a:lnTo>
                    <a:pt x="840" y="449"/>
                  </a:lnTo>
                  <a:lnTo>
                    <a:pt x="839" y="474"/>
                  </a:lnTo>
                  <a:lnTo>
                    <a:pt x="835" y="497"/>
                  </a:lnTo>
                  <a:lnTo>
                    <a:pt x="829" y="520"/>
                  </a:lnTo>
                  <a:lnTo>
                    <a:pt x="821" y="541"/>
                  </a:lnTo>
                  <a:lnTo>
                    <a:pt x="814" y="559"/>
                  </a:lnTo>
                  <a:lnTo>
                    <a:pt x="804" y="576"/>
                  </a:lnTo>
                  <a:lnTo>
                    <a:pt x="792" y="591"/>
                  </a:lnTo>
                  <a:lnTo>
                    <a:pt x="779" y="605"/>
                  </a:lnTo>
                  <a:lnTo>
                    <a:pt x="764" y="616"/>
                  </a:lnTo>
                  <a:lnTo>
                    <a:pt x="746" y="626"/>
                  </a:lnTo>
                  <a:lnTo>
                    <a:pt x="729" y="635"/>
                  </a:lnTo>
                  <a:lnTo>
                    <a:pt x="708" y="641"/>
                  </a:lnTo>
                  <a:lnTo>
                    <a:pt x="687" y="645"/>
                  </a:lnTo>
                  <a:lnTo>
                    <a:pt x="664" y="649"/>
                  </a:lnTo>
                  <a:lnTo>
                    <a:pt x="639" y="649"/>
                  </a:lnTo>
                  <a:lnTo>
                    <a:pt x="620" y="649"/>
                  </a:lnTo>
                  <a:lnTo>
                    <a:pt x="599" y="647"/>
                  </a:lnTo>
                  <a:lnTo>
                    <a:pt x="579" y="641"/>
                  </a:lnTo>
                  <a:lnTo>
                    <a:pt x="570" y="639"/>
                  </a:lnTo>
                  <a:lnTo>
                    <a:pt x="560" y="635"/>
                  </a:lnTo>
                  <a:lnTo>
                    <a:pt x="549" y="631"/>
                  </a:lnTo>
                  <a:lnTo>
                    <a:pt x="539" y="628"/>
                  </a:lnTo>
                  <a:lnTo>
                    <a:pt x="530" y="622"/>
                  </a:lnTo>
                  <a:lnTo>
                    <a:pt x="518" y="616"/>
                  </a:lnTo>
                  <a:lnTo>
                    <a:pt x="508" y="610"/>
                  </a:lnTo>
                  <a:lnTo>
                    <a:pt x="497" y="605"/>
                  </a:lnTo>
                  <a:lnTo>
                    <a:pt x="487" y="597"/>
                  </a:lnTo>
                  <a:lnTo>
                    <a:pt x="476" y="589"/>
                  </a:lnTo>
                  <a:lnTo>
                    <a:pt x="457" y="574"/>
                  </a:lnTo>
                  <a:lnTo>
                    <a:pt x="435" y="557"/>
                  </a:lnTo>
                  <a:lnTo>
                    <a:pt x="412" y="537"/>
                  </a:lnTo>
                  <a:lnTo>
                    <a:pt x="389" y="516"/>
                  </a:lnTo>
                  <a:lnTo>
                    <a:pt x="364" y="493"/>
                  </a:lnTo>
                  <a:lnTo>
                    <a:pt x="339" y="468"/>
                  </a:lnTo>
                  <a:lnTo>
                    <a:pt x="313" y="441"/>
                  </a:lnTo>
                  <a:lnTo>
                    <a:pt x="286" y="413"/>
                  </a:lnTo>
                  <a:lnTo>
                    <a:pt x="270" y="397"/>
                  </a:lnTo>
                  <a:lnTo>
                    <a:pt x="257" y="382"/>
                  </a:lnTo>
                  <a:lnTo>
                    <a:pt x="242" y="367"/>
                  </a:lnTo>
                  <a:lnTo>
                    <a:pt x="226" y="349"/>
                  </a:lnTo>
                  <a:lnTo>
                    <a:pt x="213" y="332"/>
                  </a:lnTo>
                  <a:lnTo>
                    <a:pt x="197" y="315"/>
                  </a:lnTo>
                  <a:lnTo>
                    <a:pt x="180" y="297"/>
                  </a:lnTo>
                  <a:lnTo>
                    <a:pt x="165" y="278"/>
                  </a:lnTo>
                  <a:lnTo>
                    <a:pt x="149" y="261"/>
                  </a:lnTo>
                  <a:lnTo>
                    <a:pt x="132" y="240"/>
                  </a:lnTo>
                  <a:lnTo>
                    <a:pt x="117" y="221"/>
                  </a:lnTo>
                  <a:lnTo>
                    <a:pt x="100" y="200"/>
                  </a:lnTo>
                  <a:lnTo>
                    <a:pt x="82" y="180"/>
                  </a:lnTo>
                  <a:lnTo>
                    <a:pt x="67" y="157"/>
                  </a:lnTo>
                  <a:lnTo>
                    <a:pt x="50" y="136"/>
                  </a:lnTo>
                  <a:lnTo>
                    <a:pt x="32" y="113"/>
                  </a:lnTo>
                  <a:lnTo>
                    <a:pt x="25" y="105"/>
                  </a:lnTo>
                  <a:lnTo>
                    <a:pt x="19" y="96"/>
                  </a:lnTo>
                  <a:lnTo>
                    <a:pt x="13" y="88"/>
                  </a:lnTo>
                  <a:lnTo>
                    <a:pt x="7" y="81"/>
                  </a:lnTo>
                  <a:lnTo>
                    <a:pt x="4" y="75"/>
                  </a:lnTo>
                  <a:lnTo>
                    <a:pt x="2" y="67"/>
                  </a:lnTo>
                  <a:lnTo>
                    <a:pt x="0" y="59"/>
                  </a:lnTo>
                  <a:lnTo>
                    <a:pt x="0" y="54"/>
                  </a:lnTo>
                  <a:lnTo>
                    <a:pt x="2" y="40"/>
                  </a:lnTo>
                  <a:lnTo>
                    <a:pt x="7" y="29"/>
                  </a:lnTo>
                  <a:lnTo>
                    <a:pt x="13" y="21"/>
                  </a:lnTo>
                  <a:lnTo>
                    <a:pt x="21" y="13"/>
                  </a:lnTo>
                  <a:lnTo>
                    <a:pt x="30" y="8"/>
                  </a:lnTo>
                  <a:lnTo>
                    <a:pt x="42" y="4"/>
                  </a:lnTo>
                  <a:lnTo>
                    <a:pt x="52" y="0"/>
                  </a:lnTo>
                  <a:lnTo>
                    <a:pt x="65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" name="Freeform 30"/>
            <p:cNvSpPr>
              <a:spLocks/>
            </p:cNvSpPr>
            <p:nvPr/>
          </p:nvSpPr>
          <p:spPr bwMode="auto">
            <a:xfrm>
              <a:off x="779463" y="4641850"/>
              <a:ext cx="911225" cy="1514475"/>
            </a:xfrm>
            <a:custGeom>
              <a:avLst/>
              <a:gdLst>
                <a:gd name="T0" fmla="*/ 707533566 w 1148"/>
                <a:gd name="T1" fmla="*/ 2520156 h 1908"/>
                <a:gd name="T2" fmla="*/ 719504899 w 1148"/>
                <a:gd name="T3" fmla="*/ 13231022 h 1908"/>
                <a:gd name="T4" fmla="*/ 723284735 w 1148"/>
                <a:gd name="T5" fmla="*/ 33392273 h 1908"/>
                <a:gd name="T6" fmla="*/ 720764579 w 1148"/>
                <a:gd name="T7" fmla="*/ 55443448 h 1908"/>
                <a:gd name="T8" fmla="*/ 715094032 w 1148"/>
                <a:gd name="T9" fmla="*/ 81905479 h 1908"/>
                <a:gd name="T10" fmla="*/ 705013411 w 1148"/>
                <a:gd name="T11" fmla="*/ 114667527 h 1908"/>
                <a:gd name="T12" fmla="*/ 690522717 w 1148"/>
                <a:gd name="T13" fmla="*/ 152469067 h 1908"/>
                <a:gd name="T14" fmla="*/ 672251394 w 1148"/>
                <a:gd name="T15" fmla="*/ 195941949 h 1908"/>
                <a:gd name="T16" fmla="*/ 641379294 w 1148"/>
                <a:gd name="T17" fmla="*/ 273437379 h 1908"/>
                <a:gd name="T18" fmla="*/ 598536656 w 1148"/>
                <a:gd name="T19" fmla="*/ 369832736 h 1908"/>
                <a:gd name="T20" fmla="*/ 551283945 w 1148"/>
                <a:gd name="T21" fmla="*/ 471269297 h 1908"/>
                <a:gd name="T22" fmla="*/ 500880842 w 1148"/>
                <a:gd name="T23" fmla="*/ 579005750 h 1908"/>
                <a:gd name="T24" fmla="*/ 445437428 w 1148"/>
                <a:gd name="T25" fmla="*/ 694303465 h 1908"/>
                <a:gd name="T26" fmla="*/ 400704773 w 1148"/>
                <a:gd name="T27" fmla="*/ 788178665 h 1908"/>
                <a:gd name="T28" fmla="*/ 378653613 w 1148"/>
                <a:gd name="T29" fmla="*/ 836692058 h 1908"/>
                <a:gd name="T30" fmla="*/ 356602454 w 1148"/>
                <a:gd name="T31" fmla="*/ 888985088 h 1908"/>
                <a:gd name="T32" fmla="*/ 335180738 w 1148"/>
                <a:gd name="T33" fmla="*/ 945688986 h 1908"/>
                <a:gd name="T34" fmla="*/ 311869104 w 1148"/>
                <a:gd name="T35" fmla="*/ 1007432402 h 1908"/>
                <a:gd name="T36" fmla="*/ 287928027 w 1148"/>
                <a:gd name="T37" fmla="*/ 1072327004 h 1908"/>
                <a:gd name="T38" fmla="*/ 270916384 w 1148"/>
                <a:gd name="T39" fmla="*/ 1117059567 h 1908"/>
                <a:gd name="T40" fmla="*/ 253905535 w 1148"/>
                <a:gd name="T41" fmla="*/ 1152341746 h 1908"/>
                <a:gd name="T42" fmla="*/ 235004768 w 1148"/>
                <a:gd name="T43" fmla="*/ 1177543302 h 1908"/>
                <a:gd name="T44" fmla="*/ 215472970 w 1148"/>
                <a:gd name="T45" fmla="*/ 1194554154 h 1908"/>
                <a:gd name="T46" fmla="*/ 195941916 w 1148"/>
                <a:gd name="T47" fmla="*/ 1202114620 h 1908"/>
                <a:gd name="T48" fmla="*/ 176410912 w 1148"/>
                <a:gd name="T49" fmla="*/ 1200854940 h 1908"/>
                <a:gd name="T50" fmla="*/ 156249671 w 1148"/>
                <a:gd name="T51" fmla="*/ 1191403761 h 1908"/>
                <a:gd name="T52" fmla="*/ 135458192 w 1148"/>
                <a:gd name="T53" fmla="*/ 1173133228 h 1908"/>
                <a:gd name="T54" fmla="*/ 114666713 w 1148"/>
                <a:gd name="T55" fmla="*/ 1147301435 h 1908"/>
                <a:gd name="T56" fmla="*/ 91985292 w 1148"/>
                <a:gd name="T57" fmla="*/ 1112649493 h 1908"/>
                <a:gd name="T58" fmla="*/ 68044215 w 1148"/>
                <a:gd name="T59" fmla="*/ 1061616144 h 1908"/>
                <a:gd name="T60" fmla="*/ 43472888 w 1148"/>
                <a:gd name="T61" fmla="*/ 998612254 h 1908"/>
                <a:gd name="T62" fmla="*/ 24571321 w 1148"/>
                <a:gd name="T63" fmla="*/ 945688986 h 1908"/>
                <a:gd name="T64" fmla="*/ 9450387 w 1148"/>
                <a:gd name="T65" fmla="*/ 902216103 h 1908"/>
                <a:gd name="T66" fmla="*/ 2520156 w 1148"/>
                <a:gd name="T67" fmla="*/ 866933925 h 1908"/>
                <a:gd name="T68" fmla="*/ 0 w 1148"/>
                <a:gd name="T69" fmla="*/ 841732369 h 1908"/>
                <a:gd name="T70" fmla="*/ 1260475 w 1148"/>
                <a:gd name="T71" fmla="*/ 823460844 h 1908"/>
                <a:gd name="T72" fmla="*/ 8820149 w 1148"/>
                <a:gd name="T73" fmla="*/ 806449992 h 1908"/>
                <a:gd name="T74" fmla="*/ 19531010 w 1148"/>
                <a:gd name="T75" fmla="*/ 789439140 h 1908"/>
                <a:gd name="T76" fmla="*/ 34021710 w 1148"/>
                <a:gd name="T77" fmla="*/ 774948444 h 1908"/>
                <a:gd name="T78" fmla="*/ 53553521 w 1148"/>
                <a:gd name="T79" fmla="*/ 759197273 h 1908"/>
                <a:gd name="T80" fmla="*/ 91985292 w 1148"/>
                <a:gd name="T81" fmla="*/ 735255398 h 1908"/>
                <a:gd name="T82" fmla="*/ 135458192 w 1148"/>
                <a:gd name="T83" fmla="*/ 703753850 h 1908"/>
                <a:gd name="T84" fmla="*/ 177671387 w 1148"/>
                <a:gd name="T85" fmla="*/ 668471671 h 1908"/>
                <a:gd name="T86" fmla="*/ 217993125 w 1148"/>
                <a:gd name="T87" fmla="*/ 631298781 h 1908"/>
                <a:gd name="T88" fmla="*/ 255166009 w 1148"/>
                <a:gd name="T89" fmla="*/ 589716610 h 1908"/>
                <a:gd name="T90" fmla="*/ 287928027 w 1148"/>
                <a:gd name="T91" fmla="*/ 551284039 h 1908"/>
                <a:gd name="T92" fmla="*/ 315649734 w 1148"/>
                <a:gd name="T93" fmla="*/ 518522016 h 1908"/>
                <a:gd name="T94" fmla="*/ 344631121 w 1148"/>
                <a:gd name="T95" fmla="*/ 482610394 h 1908"/>
                <a:gd name="T96" fmla="*/ 376133458 w 1148"/>
                <a:gd name="T97" fmla="*/ 442287904 h 1908"/>
                <a:gd name="T98" fmla="*/ 408895475 w 1148"/>
                <a:gd name="T99" fmla="*/ 398814922 h 1908"/>
                <a:gd name="T100" fmla="*/ 442917273 w 1148"/>
                <a:gd name="T101" fmla="*/ 350301728 h 1908"/>
                <a:gd name="T102" fmla="*/ 477569208 w 1148"/>
                <a:gd name="T103" fmla="*/ 299898616 h 1908"/>
                <a:gd name="T104" fmla="*/ 515371535 w 1148"/>
                <a:gd name="T105" fmla="*/ 243824956 h 1908"/>
                <a:gd name="T106" fmla="*/ 552544420 w 1148"/>
                <a:gd name="T107" fmla="*/ 184601646 h 1908"/>
                <a:gd name="T108" fmla="*/ 591606428 w 1148"/>
                <a:gd name="T109" fmla="*/ 120967519 h 1908"/>
                <a:gd name="T110" fmla="*/ 631298674 w 1148"/>
                <a:gd name="T111" fmla="*/ 52923293 h 1908"/>
                <a:gd name="T112" fmla="*/ 660280855 w 1148"/>
                <a:gd name="T113" fmla="*/ 17010858 h 1908"/>
                <a:gd name="T114" fmla="*/ 678552179 w 1148"/>
                <a:gd name="T115" fmla="*/ 4410075 h 1908"/>
                <a:gd name="T116" fmla="*/ 694303347 w 1148"/>
                <a:gd name="T117" fmla="*/ 0 h 190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48"/>
                <a:gd name="T178" fmla="*/ 0 h 1908"/>
                <a:gd name="T179" fmla="*/ 1148 w 1148"/>
                <a:gd name="T180" fmla="*/ 1908 h 190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48" h="1908">
                  <a:moveTo>
                    <a:pt x="1102" y="0"/>
                  </a:moveTo>
                  <a:lnTo>
                    <a:pt x="1114" y="0"/>
                  </a:lnTo>
                  <a:lnTo>
                    <a:pt x="1123" y="4"/>
                  </a:lnTo>
                  <a:lnTo>
                    <a:pt x="1131" y="7"/>
                  </a:lnTo>
                  <a:lnTo>
                    <a:pt x="1138" y="13"/>
                  </a:lnTo>
                  <a:lnTo>
                    <a:pt x="1142" y="21"/>
                  </a:lnTo>
                  <a:lnTo>
                    <a:pt x="1146" y="30"/>
                  </a:lnTo>
                  <a:lnTo>
                    <a:pt x="1148" y="42"/>
                  </a:lnTo>
                  <a:lnTo>
                    <a:pt x="1148" y="53"/>
                  </a:lnTo>
                  <a:lnTo>
                    <a:pt x="1148" y="65"/>
                  </a:lnTo>
                  <a:lnTo>
                    <a:pt x="1146" y="76"/>
                  </a:lnTo>
                  <a:lnTo>
                    <a:pt x="1144" y="88"/>
                  </a:lnTo>
                  <a:lnTo>
                    <a:pt x="1142" y="101"/>
                  </a:lnTo>
                  <a:lnTo>
                    <a:pt x="1138" y="115"/>
                  </a:lnTo>
                  <a:lnTo>
                    <a:pt x="1135" y="130"/>
                  </a:lnTo>
                  <a:lnTo>
                    <a:pt x="1131" y="147"/>
                  </a:lnTo>
                  <a:lnTo>
                    <a:pt x="1125" y="163"/>
                  </a:lnTo>
                  <a:lnTo>
                    <a:pt x="1119" y="182"/>
                  </a:lnTo>
                  <a:lnTo>
                    <a:pt x="1112" y="201"/>
                  </a:lnTo>
                  <a:lnTo>
                    <a:pt x="1104" y="220"/>
                  </a:lnTo>
                  <a:lnTo>
                    <a:pt x="1096" y="242"/>
                  </a:lnTo>
                  <a:lnTo>
                    <a:pt x="1087" y="265"/>
                  </a:lnTo>
                  <a:lnTo>
                    <a:pt x="1077" y="288"/>
                  </a:lnTo>
                  <a:lnTo>
                    <a:pt x="1067" y="311"/>
                  </a:lnTo>
                  <a:lnTo>
                    <a:pt x="1058" y="338"/>
                  </a:lnTo>
                  <a:lnTo>
                    <a:pt x="1037" y="386"/>
                  </a:lnTo>
                  <a:lnTo>
                    <a:pt x="1018" y="434"/>
                  </a:lnTo>
                  <a:lnTo>
                    <a:pt x="994" y="483"/>
                  </a:lnTo>
                  <a:lnTo>
                    <a:pt x="973" y="535"/>
                  </a:lnTo>
                  <a:lnTo>
                    <a:pt x="950" y="587"/>
                  </a:lnTo>
                  <a:lnTo>
                    <a:pt x="925" y="639"/>
                  </a:lnTo>
                  <a:lnTo>
                    <a:pt x="900" y="693"/>
                  </a:lnTo>
                  <a:lnTo>
                    <a:pt x="875" y="748"/>
                  </a:lnTo>
                  <a:lnTo>
                    <a:pt x="849" y="804"/>
                  </a:lnTo>
                  <a:lnTo>
                    <a:pt x="822" y="862"/>
                  </a:lnTo>
                  <a:lnTo>
                    <a:pt x="795" y="919"/>
                  </a:lnTo>
                  <a:lnTo>
                    <a:pt x="766" y="979"/>
                  </a:lnTo>
                  <a:lnTo>
                    <a:pt x="737" y="1038"/>
                  </a:lnTo>
                  <a:lnTo>
                    <a:pt x="707" y="1102"/>
                  </a:lnTo>
                  <a:lnTo>
                    <a:pt x="676" y="1163"/>
                  </a:lnTo>
                  <a:lnTo>
                    <a:pt x="645" y="1228"/>
                  </a:lnTo>
                  <a:lnTo>
                    <a:pt x="636" y="1251"/>
                  </a:lnTo>
                  <a:lnTo>
                    <a:pt x="624" y="1276"/>
                  </a:lnTo>
                  <a:lnTo>
                    <a:pt x="612" y="1301"/>
                  </a:lnTo>
                  <a:lnTo>
                    <a:pt x="601" y="1328"/>
                  </a:lnTo>
                  <a:lnTo>
                    <a:pt x="589" y="1355"/>
                  </a:lnTo>
                  <a:lnTo>
                    <a:pt x="578" y="1384"/>
                  </a:lnTo>
                  <a:lnTo>
                    <a:pt x="566" y="1411"/>
                  </a:lnTo>
                  <a:lnTo>
                    <a:pt x="555" y="1441"/>
                  </a:lnTo>
                  <a:lnTo>
                    <a:pt x="543" y="1470"/>
                  </a:lnTo>
                  <a:lnTo>
                    <a:pt x="532" y="1501"/>
                  </a:lnTo>
                  <a:lnTo>
                    <a:pt x="520" y="1533"/>
                  </a:lnTo>
                  <a:lnTo>
                    <a:pt x="507" y="1564"/>
                  </a:lnTo>
                  <a:lnTo>
                    <a:pt x="495" y="1599"/>
                  </a:lnTo>
                  <a:lnTo>
                    <a:pt x="482" y="1631"/>
                  </a:lnTo>
                  <a:lnTo>
                    <a:pt x="469" y="1668"/>
                  </a:lnTo>
                  <a:lnTo>
                    <a:pt x="457" y="1702"/>
                  </a:lnTo>
                  <a:lnTo>
                    <a:pt x="447" y="1727"/>
                  </a:lnTo>
                  <a:lnTo>
                    <a:pt x="440" y="1752"/>
                  </a:lnTo>
                  <a:lnTo>
                    <a:pt x="430" y="1773"/>
                  </a:lnTo>
                  <a:lnTo>
                    <a:pt x="421" y="1793"/>
                  </a:lnTo>
                  <a:lnTo>
                    <a:pt x="411" y="1812"/>
                  </a:lnTo>
                  <a:lnTo>
                    <a:pt x="403" y="1829"/>
                  </a:lnTo>
                  <a:lnTo>
                    <a:pt x="394" y="1844"/>
                  </a:lnTo>
                  <a:lnTo>
                    <a:pt x="382" y="1858"/>
                  </a:lnTo>
                  <a:lnTo>
                    <a:pt x="373" y="1869"/>
                  </a:lnTo>
                  <a:lnTo>
                    <a:pt x="363" y="1879"/>
                  </a:lnTo>
                  <a:lnTo>
                    <a:pt x="353" y="1889"/>
                  </a:lnTo>
                  <a:lnTo>
                    <a:pt x="342" y="1896"/>
                  </a:lnTo>
                  <a:lnTo>
                    <a:pt x="332" y="1900"/>
                  </a:lnTo>
                  <a:lnTo>
                    <a:pt x="321" y="1904"/>
                  </a:lnTo>
                  <a:lnTo>
                    <a:pt x="311" y="1908"/>
                  </a:lnTo>
                  <a:lnTo>
                    <a:pt x="300" y="1908"/>
                  </a:lnTo>
                  <a:lnTo>
                    <a:pt x="290" y="1908"/>
                  </a:lnTo>
                  <a:lnTo>
                    <a:pt x="280" y="1906"/>
                  </a:lnTo>
                  <a:lnTo>
                    <a:pt x="269" y="1902"/>
                  </a:lnTo>
                  <a:lnTo>
                    <a:pt x="259" y="1896"/>
                  </a:lnTo>
                  <a:lnTo>
                    <a:pt x="248" y="1891"/>
                  </a:lnTo>
                  <a:lnTo>
                    <a:pt x="238" y="1883"/>
                  </a:lnTo>
                  <a:lnTo>
                    <a:pt x="227" y="1873"/>
                  </a:lnTo>
                  <a:lnTo>
                    <a:pt x="215" y="1862"/>
                  </a:lnTo>
                  <a:lnTo>
                    <a:pt x="206" y="1850"/>
                  </a:lnTo>
                  <a:lnTo>
                    <a:pt x="194" y="1837"/>
                  </a:lnTo>
                  <a:lnTo>
                    <a:pt x="182" y="1821"/>
                  </a:lnTo>
                  <a:lnTo>
                    <a:pt x="171" y="1804"/>
                  </a:lnTo>
                  <a:lnTo>
                    <a:pt x="159" y="1785"/>
                  </a:lnTo>
                  <a:lnTo>
                    <a:pt x="146" y="1766"/>
                  </a:lnTo>
                  <a:lnTo>
                    <a:pt x="134" y="1745"/>
                  </a:lnTo>
                  <a:lnTo>
                    <a:pt x="123" y="1722"/>
                  </a:lnTo>
                  <a:lnTo>
                    <a:pt x="108" y="1685"/>
                  </a:lnTo>
                  <a:lnTo>
                    <a:pt x="94" y="1651"/>
                  </a:lnTo>
                  <a:lnTo>
                    <a:pt x="81" y="1616"/>
                  </a:lnTo>
                  <a:lnTo>
                    <a:pt x="69" y="1585"/>
                  </a:lnTo>
                  <a:lnTo>
                    <a:pt x="58" y="1556"/>
                  </a:lnTo>
                  <a:lnTo>
                    <a:pt x="46" y="1528"/>
                  </a:lnTo>
                  <a:lnTo>
                    <a:pt x="39" y="1501"/>
                  </a:lnTo>
                  <a:lnTo>
                    <a:pt x="29" y="1476"/>
                  </a:lnTo>
                  <a:lnTo>
                    <a:pt x="23" y="1453"/>
                  </a:lnTo>
                  <a:lnTo>
                    <a:pt x="15" y="1432"/>
                  </a:lnTo>
                  <a:lnTo>
                    <a:pt x="12" y="1413"/>
                  </a:lnTo>
                  <a:lnTo>
                    <a:pt x="6" y="1393"/>
                  </a:lnTo>
                  <a:lnTo>
                    <a:pt x="4" y="1376"/>
                  </a:lnTo>
                  <a:lnTo>
                    <a:pt x="2" y="1361"/>
                  </a:lnTo>
                  <a:lnTo>
                    <a:pt x="0" y="1347"/>
                  </a:lnTo>
                  <a:lnTo>
                    <a:pt x="0" y="1336"/>
                  </a:lnTo>
                  <a:lnTo>
                    <a:pt x="0" y="1326"/>
                  </a:lnTo>
                  <a:lnTo>
                    <a:pt x="0" y="1317"/>
                  </a:lnTo>
                  <a:lnTo>
                    <a:pt x="2" y="1307"/>
                  </a:lnTo>
                  <a:lnTo>
                    <a:pt x="6" y="1297"/>
                  </a:lnTo>
                  <a:lnTo>
                    <a:pt x="10" y="1288"/>
                  </a:lnTo>
                  <a:lnTo>
                    <a:pt x="14" y="1280"/>
                  </a:lnTo>
                  <a:lnTo>
                    <a:pt x="17" y="1270"/>
                  </a:lnTo>
                  <a:lnTo>
                    <a:pt x="23" y="1263"/>
                  </a:lnTo>
                  <a:lnTo>
                    <a:pt x="31" y="1253"/>
                  </a:lnTo>
                  <a:lnTo>
                    <a:pt x="39" y="1246"/>
                  </a:lnTo>
                  <a:lnTo>
                    <a:pt x="46" y="1238"/>
                  </a:lnTo>
                  <a:lnTo>
                    <a:pt x="54" y="1230"/>
                  </a:lnTo>
                  <a:lnTo>
                    <a:pt x="63" y="1222"/>
                  </a:lnTo>
                  <a:lnTo>
                    <a:pt x="75" y="1213"/>
                  </a:lnTo>
                  <a:lnTo>
                    <a:pt x="85" y="1205"/>
                  </a:lnTo>
                  <a:lnTo>
                    <a:pt x="98" y="1198"/>
                  </a:lnTo>
                  <a:lnTo>
                    <a:pt x="121" y="1182"/>
                  </a:lnTo>
                  <a:lnTo>
                    <a:pt x="146" y="1167"/>
                  </a:lnTo>
                  <a:lnTo>
                    <a:pt x="169" y="1151"/>
                  </a:lnTo>
                  <a:lnTo>
                    <a:pt x="192" y="1134"/>
                  </a:lnTo>
                  <a:lnTo>
                    <a:pt x="215" y="1117"/>
                  </a:lnTo>
                  <a:lnTo>
                    <a:pt x="238" y="1100"/>
                  </a:lnTo>
                  <a:lnTo>
                    <a:pt x="261" y="1080"/>
                  </a:lnTo>
                  <a:lnTo>
                    <a:pt x="282" y="1061"/>
                  </a:lnTo>
                  <a:lnTo>
                    <a:pt x="303" y="1042"/>
                  </a:lnTo>
                  <a:lnTo>
                    <a:pt x="325" y="1023"/>
                  </a:lnTo>
                  <a:lnTo>
                    <a:pt x="346" y="1002"/>
                  </a:lnTo>
                  <a:lnTo>
                    <a:pt x="367" y="981"/>
                  </a:lnTo>
                  <a:lnTo>
                    <a:pt x="386" y="959"/>
                  </a:lnTo>
                  <a:lnTo>
                    <a:pt x="405" y="936"/>
                  </a:lnTo>
                  <a:lnTo>
                    <a:pt x="424" y="913"/>
                  </a:lnTo>
                  <a:lnTo>
                    <a:pt x="444" y="890"/>
                  </a:lnTo>
                  <a:lnTo>
                    <a:pt x="457" y="875"/>
                  </a:lnTo>
                  <a:lnTo>
                    <a:pt x="472" y="858"/>
                  </a:lnTo>
                  <a:lnTo>
                    <a:pt x="486" y="840"/>
                  </a:lnTo>
                  <a:lnTo>
                    <a:pt x="501" y="823"/>
                  </a:lnTo>
                  <a:lnTo>
                    <a:pt x="517" y="806"/>
                  </a:lnTo>
                  <a:lnTo>
                    <a:pt x="532" y="787"/>
                  </a:lnTo>
                  <a:lnTo>
                    <a:pt x="547" y="766"/>
                  </a:lnTo>
                  <a:lnTo>
                    <a:pt x="564" y="746"/>
                  </a:lnTo>
                  <a:lnTo>
                    <a:pt x="580" y="725"/>
                  </a:lnTo>
                  <a:lnTo>
                    <a:pt x="597" y="702"/>
                  </a:lnTo>
                  <a:lnTo>
                    <a:pt x="614" y="679"/>
                  </a:lnTo>
                  <a:lnTo>
                    <a:pt x="632" y="656"/>
                  </a:lnTo>
                  <a:lnTo>
                    <a:pt x="649" y="633"/>
                  </a:lnTo>
                  <a:lnTo>
                    <a:pt x="666" y="608"/>
                  </a:lnTo>
                  <a:lnTo>
                    <a:pt x="685" y="583"/>
                  </a:lnTo>
                  <a:lnTo>
                    <a:pt x="703" y="556"/>
                  </a:lnTo>
                  <a:lnTo>
                    <a:pt x="722" y="531"/>
                  </a:lnTo>
                  <a:lnTo>
                    <a:pt x="739" y="503"/>
                  </a:lnTo>
                  <a:lnTo>
                    <a:pt x="758" y="476"/>
                  </a:lnTo>
                  <a:lnTo>
                    <a:pt x="778" y="447"/>
                  </a:lnTo>
                  <a:lnTo>
                    <a:pt x="797" y="416"/>
                  </a:lnTo>
                  <a:lnTo>
                    <a:pt x="818" y="387"/>
                  </a:lnTo>
                  <a:lnTo>
                    <a:pt x="837" y="357"/>
                  </a:lnTo>
                  <a:lnTo>
                    <a:pt x="856" y="324"/>
                  </a:lnTo>
                  <a:lnTo>
                    <a:pt x="877" y="293"/>
                  </a:lnTo>
                  <a:lnTo>
                    <a:pt x="897" y="259"/>
                  </a:lnTo>
                  <a:lnTo>
                    <a:pt x="918" y="226"/>
                  </a:lnTo>
                  <a:lnTo>
                    <a:pt x="939" y="192"/>
                  </a:lnTo>
                  <a:lnTo>
                    <a:pt x="960" y="157"/>
                  </a:lnTo>
                  <a:lnTo>
                    <a:pt x="981" y="121"/>
                  </a:lnTo>
                  <a:lnTo>
                    <a:pt x="1002" y="84"/>
                  </a:lnTo>
                  <a:lnTo>
                    <a:pt x="1025" y="48"/>
                  </a:lnTo>
                  <a:lnTo>
                    <a:pt x="1037" y="36"/>
                  </a:lnTo>
                  <a:lnTo>
                    <a:pt x="1048" y="27"/>
                  </a:lnTo>
                  <a:lnTo>
                    <a:pt x="1058" y="19"/>
                  </a:lnTo>
                  <a:lnTo>
                    <a:pt x="1069" y="13"/>
                  </a:lnTo>
                  <a:lnTo>
                    <a:pt x="1077" y="7"/>
                  </a:lnTo>
                  <a:lnTo>
                    <a:pt x="1087" y="4"/>
                  </a:lnTo>
                  <a:lnTo>
                    <a:pt x="1094" y="0"/>
                  </a:lnTo>
                  <a:lnTo>
                    <a:pt x="1102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676400" y="3657600"/>
            <a:ext cx="1219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0" b="1" dirty="0" smtClean="0">
                <a:latin typeface="Adobe Kaiti Std R" pitchFamily="18" charset="-128"/>
                <a:ea typeface="Adobe Kaiti Std R" pitchFamily="18" charset="-128"/>
              </a:rPr>
              <a:t>台</a:t>
            </a:r>
            <a:endParaRPr lang="en-US" sz="11000" b="1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3793" name="Picture 1" descr="C:\Users\Meishing\Desktop\課本故事圖檔\L7-7 (1)\7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257800" y="3200400"/>
            <a:ext cx="3126946" cy="3104570"/>
          </a:xfrm>
          <a:prstGeom prst="rect">
            <a:avLst/>
          </a:prstGeom>
          <a:noFill/>
        </p:spPr>
      </p:pic>
      <p:grpSp>
        <p:nvGrpSpPr>
          <p:cNvPr id="18" name="Group 17"/>
          <p:cNvGrpSpPr/>
          <p:nvPr/>
        </p:nvGrpSpPr>
        <p:grpSpPr>
          <a:xfrm>
            <a:off x="914400" y="1157052"/>
            <a:ext cx="1295400" cy="1175966"/>
            <a:chOff x="914400" y="1157052"/>
            <a:chExt cx="1295400" cy="1175966"/>
          </a:xfrm>
        </p:grpSpPr>
        <p:pic>
          <p:nvPicPr>
            <p:cNvPr id="14" name="Picture 2" descr="C:\Users\Meishing\Desktop\meizhou pics\47-24.png"/>
            <p:cNvPicPr>
              <a:picLocks noChangeAspect="1" noChangeArrowheads="1"/>
            </p:cNvPicPr>
            <p:nvPr/>
          </p:nvPicPr>
          <p:blipFill>
            <a:blip r:embed="rId5" cstate="print">
              <a:lum bright="-20000" contrast="40000"/>
            </a:blip>
            <a:srcRect l="75000" r="12500"/>
            <a:stretch>
              <a:fillRect/>
            </a:stretch>
          </p:blipFill>
          <p:spPr bwMode="auto">
            <a:xfrm>
              <a:off x="914400" y="1157052"/>
              <a:ext cx="1295400" cy="1175966"/>
            </a:xfrm>
            <a:prstGeom prst="rect">
              <a:avLst/>
            </a:prstGeom>
            <a:noFill/>
          </p:spPr>
        </p:pic>
        <p:sp>
          <p:nvSpPr>
            <p:cNvPr id="13" name="Rectangle 12"/>
            <p:cNvSpPr/>
            <p:nvPr/>
          </p:nvSpPr>
          <p:spPr>
            <a:xfrm>
              <a:off x="1676400" y="1676400"/>
              <a:ext cx="304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20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105400" y="2133600"/>
            <a:ext cx="22860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很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饿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的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猫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819400" y="1219200"/>
            <a:ext cx="838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0" dirty="0" smtClean="0">
                <a:latin typeface="Adobe Kaiti Std R" pitchFamily="18" charset="-128"/>
                <a:ea typeface="Adobe Kaiti Std R" pitchFamily="18" charset="-128"/>
              </a:rPr>
              <a:t>我</a:t>
            </a:r>
            <a:endParaRPr lang="en-US" sz="11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1746" name="Picture 2" descr="File:Crete very hungry cat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32000" t="18667" b="24000"/>
          <a:stretch>
            <a:fillRect/>
          </a:stretch>
        </p:blipFill>
        <p:spPr bwMode="auto">
          <a:xfrm>
            <a:off x="3505200" y="3276600"/>
            <a:ext cx="5181600" cy="3276600"/>
          </a:xfrm>
          <a:prstGeom prst="rect">
            <a:avLst/>
          </a:prstGeom>
          <a:noFill/>
        </p:spPr>
      </p:pic>
      <p:pic>
        <p:nvPicPr>
          <p:cNvPr id="16" name="Picture 4" descr="C:\Users\Meishing\Desktop\meizhou pics\47-31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l="85833"/>
          <a:stretch>
            <a:fillRect/>
          </a:stretch>
        </p:blipFill>
        <p:spPr bwMode="auto">
          <a:xfrm>
            <a:off x="533400" y="1447800"/>
            <a:ext cx="1671468" cy="1354712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1981200" y="1066800"/>
            <a:ext cx="1143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饣</a:t>
            </a:r>
            <a:endParaRPr lang="en-US" sz="13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0285695"/>
      </p:ext>
    </p:extLst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4" grpId="0"/>
      <p:bldP spid="34" grpId="1"/>
      <p:bldP spid="17" grpId="0"/>
      <p:bldP spid="17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生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课前活动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81400" y="3657600"/>
            <a:ext cx="3581400" cy="14773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学生分享用药的经验，有无吃错药或不按时吃药或吃了有副作用的药，请讨论。如何才能保持身健康呢？多运动，多吃健康食物，身心平衡。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29000" y="5934670"/>
            <a:ext cx="5715000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推廌影片：正确用药五不原则 </a:t>
            </a:r>
            <a:r>
              <a:rPr lang="en-US" altLang="zh-CN" dirty="0" smtClean="0">
                <a:latin typeface="Adobe Fan Heiti Std B" pitchFamily="34" charset="-128"/>
                <a:ea typeface="Adobe Fan Heiti Std B" pitchFamily="34" charset="-128"/>
              </a:rPr>
              <a:t>(33</a:t>
            </a:r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秒</a:t>
            </a:r>
            <a:r>
              <a:rPr lang="en-US" altLang="zh-CN" dirty="0" smtClean="0">
                <a:latin typeface="Adobe Fan Heiti Std B" pitchFamily="34" charset="-128"/>
                <a:ea typeface="Adobe Fan Heiti Std B" pitchFamily="34" charset="-128"/>
              </a:rPr>
              <a:t>)</a:t>
            </a:r>
            <a:r>
              <a:rPr lang="en-US" dirty="0" smtClean="0">
                <a:latin typeface="Adobe Fan Heiti Std B" pitchFamily="34" charset="-128"/>
                <a:ea typeface="Adobe Fan Heiti Std B" pitchFamily="34" charset="-128"/>
              </a:rPr>
              <a:t>https://www.youtube.com/watch?v=AEU3ZG5uEUQ&amp;list=PLB757E27FD9F558FB&amp;index=2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/>
          <p:cNvSpPr txBox="1"/>
          <p:nvPr/>
        </p:nvSpPr>
        <p:spPr>
          <a:xfrm>
            <a:off x="1066800" y="2895600"/>
            <a:ext cx="1989083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麦</a:t>
            </a:r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子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1371600"/>
            <a:ext cx="1989083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麦</a:t>
            </a:r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片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6" name="Picture 2" descr="C:\Users\Meishing\Desktop\meizhou pics\麥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5323358"/>
            <a:ext cx="4288403" cy="1229841"/>
          </a:xfrm>
          <a:prstGeom prst="rect">
            <a:avLst/>
          </a:prstGeom>
          <a:noFill/>
        </p:spPr>
      </p:pic>
      <p:pic>
        <p:nvPicPr>
          <p:cNvPr id="21506" name="Picture 2" descr="Wheat close-up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799" y="3886200"/>
            <a:ext cx="3580589" cy="2692605"/>
          </a:xfrm>
          <a:prstGeom prst="rect">
            <a:avLst/>
          </a:prstGeom>
          <a:noFill/>
        </p:spPr>
      </p:pic>
      <p:pic>
        <p:nvPicPr>
          <p:cNvPr id="21508" name="Picture 4" descr="http://upload.wikimedia.org/wikipedia/commons/thumb/f/f4/Wheat_Ear_milk_full.jpg/220px-Wheat_Ear_milk_full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9361462">
            <a:off x="3306537" y="976426"/>
            <a:ext cx="1546424" cy="2312607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048000" y="533400"/>
            <a:ext cx="1981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麦</a:t>
            </a:r>
            <a:endParaRPr lang="en-US" sz="15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1510" name="Picture 6" descr="http://upload.wikimedia.org/wikipedia/commons/thumb/5/5d/Raisin-Bran-Bowl.jpg/240px-Raisin-Bran-Bowl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86400" y="2438400"/>
            <a:ext cx="3122023" cy="2276475"/>
          </a:xfrm>
          <a:prstGeom prst="rect">
            <a:avLst/>
          </a:prstGeom>
          <a:noFill/>
        </p:spPr>
      </p:pic>
      <p:pic>
        <p:nvPicPr>
          <p:cNvPr id="21511" name="Picture 7" descr="C:\Users\Meishing\Desktop\meizhou pics\47-36.png"/>
          <p:cNvPicPr>
            <a:picLocks noChangeAspect="1" noChangeArrowheads="1"/>
          </p:cNvPicPr>
          <p:nvPr/>
        </p:nvPicPr>
        <p:blipFill>
          <a:blip r:embed="rId11" cstate="print">
            <a:lum bright="-20000" contrast="40000"/>
          </a:blip>
          <a:srcRect r="81667"/>
          <a:stretch>
            <a:fillRect/>
          </a:stretch>
        </p:blipFill>
        <p:spPr bwMode="auto">
          <a:xfrm>
            <a:off x="1066800" y="1143000"/>
            <a:ext cx="1918226" cy="1208878"/>
          </a:xfrm>
          <a:prstGeom prst="rect">
            <a:avLst/>
          </a:prstGeom>
          <a:noFill/>
        </p:spPr>
      </p:pic>
      <p:cxnSp>
        <p:nvCxnSpPr>
          <p:cNvPr id="15" name="Straight Arrow Connector 14"/>
          <p:cNvCxnSpPr/>
          <p:nvPr/>
        </p:nvCxnSpPr>
        <p:spPr>
          <a:xfrm>
            <a:off x="2133600" y="3657600"/>
            <a:ext cx="152400" cy="990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70" decel="100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decel="100000"/>
                                        <p:tgtEl>
                                          <p:spTgt spid="215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17" grpId="0" animBg="1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371600" y="25146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食品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86400" y="2209800"/>
            <a:ext cx="2819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家庭</a:t>
            </a:r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用品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429000" y="1066800"/>
            <a:ext cx="417405" cy="520736"/>
            <a:chOff x="6882635" y="1887618"/>
            <a:chExt cx="1103205" cy="901736"/>
          </a:xfrm>
        </p:grpSpPr>
        <p:sp>
          <p:nvSpPr>
            <p:cNvPr id="17" name="Freeform 35"/>
            <p:cNvSpPr>
              <a:spLocks/>
            </p:cNvSpPr>
            <p:nvPr/>
          </p:nvSpPr>
          <p:spPr bwMode="auto">
            <a:xfrm>
              <a:off x="6882635" y="2004106"/>
              <a:ext cx="244574" cy="785248"/>
            </a:xfrm>
            <a:custGeom>
              <a:avLst/>
              <a:gdLst>
                <a:gd name="T0" fmla="*/ 126659 w 558"/>
                <a:gd name="T1" fmla="*/ 3971 h 1873"/>
                <a:gd name="T2" fmla="*/ 207911 w 558"/>
                <a:gd name="T3" fmla="*/ 25414 h 1873"/>
                <a:gd name="T4" fmla="*/ 279605 w 558"/>
                <a:gd name="T5" fmla="*/ 56386 h 1873"/>
                <a:gd name="T6" fmla="*/ 334570 w 558"/>
                <a:gd name="T7" fmla="*/ 91330 h 1873"/>
                <a:gd name="T8" fmla="*/ 368027 w 558"/>
                <a:gd name="T9" fmla="*/ 129450 h 1873"/>
                <a:gd name="T10" fmla="*/ 382366 w 558"/>
                <a:gd name="T11" fmla="*/ 169159 h 1873"/>
                <a:gd name="T12" fmla="*/ 386349 w 558"/>
                <a:gd name="T13" fmla="*/ 281932 h 1873"/>
                <a:gd name="T14" fmla="*/ 394315 w 558"/>
                <a:gd name="T15" fmla="*/ 388351 h 1873"/>
                <a:gd name="T16" fmla="*/ 404670 w 558"/>
                <a:gd name="T17" fmla="*/ 547186 h 1873"/>
                <a:gd name="T18" fmla="*/ 415823 w 558"/>
                <a:gd name="T19" fmla="*/ 693314 h 1873"/>
                <a:gd name="T20" fmla="*/ 424585 w 558"/>
                <a:gd name="T21" fmla="*/ 825941 h 1873"/>
                <a:gd name="T22" fmla="*/ 430958 w 558"/>
                <a:gd name="T23" fmla="*/ 946655 h 1873"/>
                <a:gd name="T24" fmla="*/ 437331 w 558"/>
                <a:gd name="T25" fmla="*/ 1054663 h 1873"/>
                <a:gd name="T26" fmla="*/ 442110 w 558"/>
                <a:gd name="T27" fmla="*/ 1149170 h 1873"/>
                <a:gd name="T28" fmla="*/ 442907 w 558"/>
                <a:gd name="T29" fmla="*/ 1231764 h 1873"/>
                <a:gd name="T30" fmla="*/ 444500 w 558"/>
                <a:gd name="T31" fmla="*/ 1301651 h 1873"/>
                <a:gd name="T32" fmla="*/ 437331 w 558"/>
                <a:gd name="T33" fmla="*/ 1377892 h 1873"/>
                <a:gd name="T34" fmla="*/ 419009 w 558"/>
                <a:gd name="T35" fmla="*/ 1437455 h 1873"/>
                <a:gd name="T36" fmla="*/ 406263 w 558"/>
                <a:gd name="T37" fmla="*/ 1458898 h 1873"/>
                <a:gd name="T38" fmla="*/ 392721 w 558"/>
                <a:gd name="T39" fmla="*/ 1475575 h 1873"/>
                <a:gd name="T40" fmla="*/ 377586 w 558"/>
                <a:gd name="T41" fmla="*/ 1484311 h 1873"/>
                <a:gd name="T42" fmla="*/ 364044 w 558"/>
                <a:gd name="T43" fmla="*/ 1487488 h 1873"/>
                <a:gd name="T44" fmla="*/ 344129 w 558"/>
                <a:gd name="T45" fmla="*/ 1482723 h 1873"/>
                <a:gd name="T46" fmla="*/ 325807 w 558"/>
                <a:gd name="T47" fmla="*/ 1472399 h 1873"/>
                <a:gd name="T48" fmla="*/ 305892 w 558"/>
                <a:gd name="T49" fmla="*/ 1452544 h 1873"/>
                <a:gd name="T50" fmla="*/ 287571 w 558"/>
                <a:gd name="T51" fmla="*/ 1426337 h 1873"/>
                <a:gd name="T52" fmla="*/ 264470 w 558"/>
                <a:gd name="T53" fmla="*/ 1379480 h 1873"/>
                <a:gd name="T54" fmla="*/ 242961 w 558"/>
                <a:gd name="T55" fmla="*/ 1309593 h 1873"/>
                <a:gd name="T56" fmla="*/ 229419 w 558"/>
                <a:gd name="T57" fmla="*/ 1215086 h 1873"/>
                <a:gd name="T58" fmla="*/ 218267 w 558"/>
                <a:gd name="T59" fmla="*/ 1120580 h 1873"/>
                <a:gd name="T60" fmla="*/ 211098 w 558"/>
                <a:gd name="T61" fmla="*/ 1039574 h 1873"/>
                <a:gd name="T62" fmla="*/ 203132 w 558"/>
                <a:gd name="T63" fmla="*/ 970481 h 1873"/>
                <a:gd name="T64" fmla="*/ 196759 w 558"/>
                <a:gd name="T65" fmla="*/ 914094 h 1873"/>
                <a:gd name="T66" fmla="*/ 192776 w 558"/>
                <a:gd name="T67" fmla="*/ 872003 h 1873"/>
                <a:gd name="T68" fmla="*/ 187996 w 558"/>
                <a:gd name="T69" fmla="*/ 842619 h 1873"/>
                <a:gd name="T70" fmla="*/ 186403 w 558"/>
                <a:gd name="T71" fmla="*/ 825941 h 1873"/>
                <a:gd name="T72" fmla="*/ 183217 w 558"/>
                <a:gd name="T73" fmla="*/ 783056 h 1873"/>
                <a:gd name="T74" fmla="*/ 168082 w 558"/>
                <a:gd name="T75" fmla="*/ 640104 h 1873"/>
                <a:gd name="T76" fmla="*/ 154539 w 558"/>
                <a:gd name="T77" fmla="*/ 534479 h 1873"/>
                <a:gd name="T78" fmla="*/ 146573 w 558"/>
                <a:gd name="T79" fmla="*/ 482858 h 1873"/>
                <a:gd name="T80" fmla="*/ 138608 w 558"/>
                <a:gd name="T81" fmla="*/ 437590 h 1873"/>
                <a:gd name="T82" fmla="*/ 131438 w 558"/>
                <a:gd name="T83" fmla="*/ 397881 h 1873"/>
                <a:gd name="T84" fmla="*/ 123472 w 558"/>
                <a:gd name="T85" fmla="*/ 354996 h 1873"/>
                <a:gd name="T86" fmla="*/ 109930 w 558"/>
                <a:gd name="T87" fmla="*/ 289079 h 1873"/>
                <a:gd name="T88" fmla="*/ 88422 w 558"/>
                <a:gd name="T89" fmla="*/ 225545 h 1873"/>
                <a:gd name="T90" fmla="*/ 58151 w 558"/>
                <a:gd name="T91" fmla="*/ 165982 h 1873"/>
                <a:gd name="T92" fmla="*/ 23101 w 558"/>
                <a:gd name="T93" fmla="*/ 116744 h 1873"/>
                <a:gd name="T94" fmla="*/ 3186 w 558"/>
                <a:gd name="T95" fmla="*/ 92918 h 1873"/>
                <a:gd name="T96" fmla="*/ 0 w 558"/>
                <a:gd name="T97" fmla="*/ 68299 h 1873"/>
                <a:gd name="T98" fmla="*/ 3983 w 558"/>
                <a:gd name="T99" fmla="*/ 38120 h 1873"/>
                <a:gd name="T100" fmla="*/ 18322 w 558"/>
                <a:gd name="T101" fmla="*/ 15089 h 1873"/>
                <a:gd name="T102" fmla="*/ 39830 w 558"/>
                <a:gd name="T103" fmla="*/ 2383 h 1873"/>
                <a:gd name="T104" fmla="*/ 59745 w 558"/>
                <a:gd name="T105" fmla="*/ 0 h 187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58" h="1873">
                  <a:moveTo>
                    <a:pt x="75" y="0"/>
                  </a:moveTo>
                  <a:lnTo>
                    <a:pt x="103" y="0"/>
                  </a:lnTo>
                  <a:lnTo>
                    <a:pt x="130" y="2"/>
                  </a:lnTo>
                  <a:lnTo>
                    <a:pt x="159" y="5"/>
                  </a:lnTo>
                  <a:lnTo>
                    <a:pt x="184" y="9"/>
                  </a:lnTo>
                  <a:lnTo>
                    <a:pt x="211" y="15"/>
                  </a:lnTo>
                  <a:lnTo>
                    <a:pt x="236" y="23"/>
                  </a:lnTo>
                  <a:lnTo>
                    <a:pt x="261" y="32"/>
                  </a:lnTo>
                  <a:lnTo>
                    <a:pt x="284" y="42"/>
                  </a:lnTo>
                  <a:lnTo>
                    <a:pt x="309" y="51"/>
                  </a:lnTo>
                  <a:lnTo>
                    <a:pt x="332" y="61"/>
                  </a:lnTo>
                  <a:lnTo>
                    <a:pt x="351" y="71"/>
                  </a:lnTo>
                  <a:lnTo>
                    <a:pt x="372" y="82"/>
                  </a:lnTo>
                  <a:lnTo>
                    <a:pt x="389" y="92"/>
                  </a:lnTo>
                  <a:lnTo>
                    <a:pt x="405" y="103"/>
                  </a:lnTo>
                  <a:lnTo>
                    <a:pt x="420" y="115"/>
                  </a:lnTo>
                  <a:lnTo>
                    <a:pt x="432" y="126"/>
                  </a:lnTo>
                  <a:lnTo>
                    <a:pt x="443" y="138"/>
                  </a:lnTo>
                  <a:lnTo>
                    <a:pt x="455" y="149"/>
                  </a:lnTo>
                  <a:lnTo>
                    <a:pt x="462" y="163"/>
                  </a:lnTo>
                  <a:lnTo>
                    <a:pt x="468" y="174"/>
                  </a:lnTo>
                  <a:lnTo>
                    <a:pt x="474" y="188"/>
                  </a:lnTo>
                  <a:lnTo>
                    <a:pt x="478" y="199"/>
                  </a:lnTo>
                  <a:lnTo>
                    <a:pt x="480" y="213"/>
                  </a:lnTo>
                  <a:lnTo>
                    <a:pt x="482" y="226"/>
                  </a:lnTo>
                  <a:lnTo>
                    <a:pt x="482" y="259"/>
                  </a:lnTo>
                  <a:lnTo>
                    <a:pt x="482" y="290"/>
                  </a:lnTo>
                  <a:lnTo>
                    <a:pt x="485" y="355"/>
                  </a:lnTo>
                  <a:lnTo>
                    <a:pt x="487" y="387"/>
                  </a:lnTo>
                  <a:lnTo>
                    <a:pt x="489" y="420"/>
                  </a:lnTo>
                  <a:lnTo>
                    <a:pt x="491" y="455"/>
                  </a:lnTo>
                  <a:lnTo>
                    <a:pt x="495" y="489"/>
                  </a:lnTo>
                  <a:lnTo>
                    <a:pt x="499" y="541"/>
                  </a:lnTo>
                  <a:lnTo>
                    <a:pt x="503" y="591"/>
                  </a:lnTo>
                  <a:lnTo>
                    <a:pt x="507" y="641"/>
                  </a:lnTo>
                  <a:lnTo>
                    <a:pt x="508" y="689"/>
                  </a:lnTo>
                  <a:lnTo>
                    <a:pt x="512" y="737"/>
                  </a:lnTo>
                  <a:lnTo>
                    <a:pt x="516" y="783"/>
                  </a:lnTo>
                  <a:lnTo>
                    <a:pt x="520" y="827"/>
                  </a:lnTo>
                  <a:lnTo>
                    <a:pt x="522" y="873"/>
                  </a:lnTo>
                  <a:lnTo>
                    <a:pt x="526" y="915"/>
                  </a:lnTo>
                  <a:lnTo>
                    <a:pt x="528" y="958"/>
                  </a:lnTo>
                  <a:lnTo>
                    <a:pt x="531" y="1000"/>
                  </a:lnTo>
                  <a:lnTo>
                    <a:pt x="533" y="1040"/>
                  </a:lnTo>
                  <a:lnTo>
                    <a:pt x="535" y="1080"/>
                  </a:lnTo>
                  <a:lnTo>
                    <a:pt x="537" y="1119"/>
                  </a:lnTo>
                  <a:lnTo>
                    <a:pt x="539" y="1155"/>
                  </a:lnTo>
                  <a:lnTo>
                    <a:pt x="541" y="1192"/>
                  </a:lnTo>
                  <a:lnTo>
                    <a:pt x="543" y="1228"/>
                  </a:lnTo>
                  <a:lnTo>
                    <a:pt x="545" y="1261"/>
                  </a:lnTo>
                  <a:lnTo>
                    <a:pt x="547" y="1295"/>
                  </a:lnTo>
                  <a:lnTo>
                    <a:pt x="549" y="1328"/>
                  </a:lnTo>
                  <a:lnTo>
                    <a:pt x="551" y="1359"/>
                  </a:lnTo>
                  <a:lnTo>
                    <a:pt x="551" y="1389"/>
                  </a:lnTo>
                  <a:lnTo>
                    <a:pt x="553" y="1418"/>
                  </a:lnTo>
                  <a:lnTo>
                    <a:pt x="555" y="1447"/>
                  </a:lnTo>
                  <a:lnTo>
                    <a:pt x="555" y="1474"/>
                  </a:lnTo>
                  <a:lnTo>
                    <a:pt x="555" y="1501"/>
                  </a:lnTo>
                  <a:lnTo>
                    <a:pt x="556" y="1528"/>
                  </a:lnTo>
                  <a:lnTo>
                    <a:pt x="556" y="1551"/>
                  </a:lnTo>
                  <a:lnTo>
                    <a:pt x="556" y="1574"/>
                  </a:lnTo>
                  <a:lnTo>
                    <a:pt x="556" y="1597"/>
                  </a:lnTo>
                  <a:lnTo>
                    <a:pt x="556" y="1618"/>
                  </a:lnTo>
                  <a:lnTo>
                    <a:pt x="558" y="1639"/>
                  </a:lnTo>
                  <a:lnTo>
                    <a:pt x="556" y="1666"/>
                  </a:lnTo>
                  <a:lnTo>
                    <a:pt x="555" y="1689"/>
                  </a:lnTo>
                  <a:lnTo>
                    <a:pt x="553" y="1712"/>
                  </a:lnTo>
                  <a:lnTo>
                    <a:pt x="549" y="1735"/>
                  </a:lnTo>
                  <a:lnTo>
                    <a:pt x="545" y="1756"/>
                  </a:lnTo>
                  <a:lnTo>
                    <a:pt x="539" y="1775"/>
                  </a:lnTo>
                  <a:lnTo>
                    <a:pt x="533" y="1793"/>
                  </a:lnTo>
                  <a:lnTo>
                    <a:pt x="526" y="1810"/>
                  </a:lnTo>
                  <a:lnTo>
                    <a:pt x="522" y="1818"/>
                  </a:lnTo>
                  <a:lnTo>
                    <a:pt x="518" y="1825"/>
                  </a:lnTo>
                  <a:lnTo>
                    <a:pt x="514" y="1831"/>
                  </a:lnTo>
                  <a:lnTo>
                    <a:pt x="510" y="1837"/>
                  </a:lnTo>
                  <a:lnTo>
                    <a:pt x="507" y="1842"/>
                  </a:lnTo>
                  <a:lnTo>
                    <a:pt x="503" y="1848"/>
                  </a:lnTo>
                  <a:lnTo>
                    <a:pt x="497" y="1854"/>
                  </a:lnTo>
                  <a:lnTo>
                    <a:pt x="493" y="1858"/>
                  </a:lnTo>
                  <a:lnTo>
                    <a:pt x="489" y="1862"/>
                  </a:lnTo>
                  <a:lnTo>
                    <a:pt x="483" y="1864"/>
                  </a:lnTo>
                  <a:lnTo>
                    <a:pt x="480" y="1867"/>
                  </a:lnTo>
                  <a:lnTo>
                    <a:pt x="474" y="1869"/>
                  </a:lnTo>
                  <a:lnTo>
                    <a:pt x="470" y="1871"/>
                  </a:lnTo>
                  <a:lnTo>
                    <a:pt x="464" y="1873"/>
                  </a:lnTo>
                  <a:lnTo>
                    <a:pt x="460" y="1873"/>
                  </a:lnTo>
                  <a:lnTo>
                    <a:pt x="457" y="1873"/>
                  </a:lnTo>
                  <a:lnTo>
                    <a:pt x="449" y="1873"/>
                  </a:lnTo>
                  <a:lnTo>
                    <a:pt x="443" y="1871"/>
                  </a:lnTo>
                  <a:lnTo>
                    <a:pt x="437" y="1871"/>
                  </a:lnTo>
                  <a:lnTo>
                    <a:pt x="432" y="1867"/>
                  </a:lnTo>
                  <a:lnTo>
                    <a:pt x="426" y="1866"/>
                  </a:lnTo>
                  <a:lnTo>
                    <a:pt x="420" y="1862"/>
                  </a:lnTo>
                  <a:lnTo>
                    <a:pt x="414" y="1858"/>
                  </a:lnTo>
                  <a:lnTo>
                    <a:pt x="409" y="1854"/>
                  </a:lnTo>
                  <a:lnTo>
                    <a:pt x="403" y="1848"/>
                  </a:lnTo>
                  <a:lnTo>
                    <a:pt x="395" y="1842"/>
                  </a:lnTo>
                  <a:lnTo>
                    <a:pt x="389" y="1835"/>
                  </a:lnTo>
                  <a:lnTo>
                    <a:pt x="384" y="1829"/>
                  </a:lnTo>
                  <a:lnTo>
                    <a:pt x="378" y="1821"/>
                  </a:lnTo>
                  <a:lnTo>
                    <a:pt x="372" y="1814"/>
                  </a:lnTo>
                  <a:lnTo>
                    <a:pt x="366" y="1804"/>
                  </a:lnTo>
                  <a:lnTo>
                    <a:pt x="361" y="1796"/>
                  </a:lnTo>
                  <a:lnTo>
                    <a:pt x="353" y="1781"/>
                  </a:lnTo>
                  <a:lnTo>
                    <a:pt x="345" y="1766"/>
                  </a:lnTo>
                  <a:lnTo>
                    <a:pt x="340" y="1752"/>
                  </a:lnTo>
                  <a:lnTo>
                    <a:pt x="332" y="1737"/>
                  </a:lnTo>
                  <a:lnTo>
                    <a:pt x="326" y="1722"/>
                  </a:lnTo>
                  <a:lnTo>
                    <a:pt x="320" y="1708"/>
                  </a:lnTo>
                  <a:lnTo>
                    <a:pt x="313" y="1677"/>
                  </a:lnTo>
                  <a:lnTo>
                    <a:pt x="305" y="1649"/>
                  </a:lnTo>
                  <a:lnTo>
                    <a:pt x="299" y="1620"/>
                  </a:lnTo>
                  <a:lnTo>
                    <a:pt x="293" y="1591"/>
                  </a:lnTo>
                  <a:lnTo>
                    <a:pt x="292" y="1562"/>
                  </a:lnTo>
                  <a:lnTo>
                    <a:pt x="288" y="1530"/>
                  </a:lnTo>
                  <a:lnTo>
                    <a:pt x="284" y="1499"/>
                  </a:lnTo>
                  <a:lnTo>
                    <a:pt x="282" y="1468"/>
                  </a:lnTo>
                  <a:lnTo>
                    <a:pt x="278" y="1439"/>
                  </a:lnTo>
                  <a:lnTo>
                    <a:pt x="274" y="1411"/>
                  </a:lnTo>
                  <a:lnTo>
                    <a:pt x="272" y="1384"/>
                  </a:lnTo>
                  <a:lnTo>
                    <a:pt x="268" y="1357"/>
                  </a:lnTo>
                  <a:lnTo>
                    <a:pt x="267" y="1332"/>
                  </a:lnTo>
                  <a:lnTo>
                    <a:pt x="265" y="1309"/>
                  </a:lnTo>
                  <a:lnTo>
                    <a:pt x="261" y="1286"/>
                  </a:lnTo>
                  <a:lnTo>
                    <a:pt x="259" y="1263"/>
                  </a:lnTo>
                  <a:lnTo>
                    <a:pt x="257" y="1242"/>
                  </a:lnTo>
                  <a:lnTo>
                    <a:pt x="255" y="1222"/>
                  </a:lnTo>
                  <a:lnTo>
                    <a:pt x="253" y="1203"/>
                  </a:lnTo>
                  <a:lnTo>
                    <a:pt x="251" y="1184"/>
                  </a:lnTo>
                  <a:lnTo>
                    <a:pt x="249" y="1169"/>
                  </a:lnTo>
                  <a:lnTo>
                    <a:pt x="247" y="1151"/>
                  </a:lnTo>
                  <a:lnTo>
                    <a:pt x="245" y="1136"/>
                  </a:lnTo>
                  <a:lnTo>
                    <a:pt x="244" y="1123"/>
                  </a:lnTo>
                  <a:lnTo>
                    <a:pt x="242" y="1111"/>
                  </a:lnTo>
                  <a:lnTo>
                    <a:pt x="242" y="1098"/>
                  </a:lnTo>
                  <a:lnTo>
                    <a:pt x="240" y="1088"/>
                  </a:lnTo>
                  <a:lnTo>
                    <a:pt x="238" y="1078"/>
                  </a:lnTo>
                  <a:lnTo>
                    <a:pt x="238" y="1069"/>
                  </a:lnTo>
                  <a:lnTo>
                    <a:pt x="236" y="1061"/>
                  </a:lnTo>
                  <a:lnTo>
                    <a:pt x="236" y="1054"/>
                  </a:lnTo>
                  <a:lnTo>
                    <a:pt x="236" y="1050"/>
                  </a:lnTo>
                  <a:lnTo>
                    <a:pt x="234" y="1044"/>
                  </a:lnTo>
                  <a:lnTo>
                    <a:pt x="234" y="1040"/>
                  </a:lnTo>
                  <a:lnTo>
                    <a:pt x="234" y="1038"/>
                  </a:lnTo>
                  <a:lnTo>
                    <a:pt x="234" y="1036"/>
                  </a:lnTo>
                  <a:lnTo>
                    <a:pt x="230" y="986"/>
                  </a:lnTo>
                  <a:lnTo>
                    <a:pt x="224" y="938"/>
                  </a:lnTo>
                  <a:lnTo>
                    <a:pt x="220" y="892"/>
                  </a:lnTo>
                  <a:lnTo>
                    <a:pt x="215" y="848"/>
                  </a:lnTo>
                  <a:lnTo>
                    <a:pt x="211" y="806"/>
                  </a:lnTo>
                  <a:lnTo>
                    <a:pt x="205" y="766"/>
                  </a:lnTo>
                  <a:lnTo>
                    <a:pt x="201" y="727"/>
                  </a:lnTo>
                  <a:lnTo>
                    <a:pt x="196" y="691"/>
                  </a:lnTo>
                  <a:lnTo>
                    <a:pt x="194" y="673"/>
                  </a:lnTo>
                  <a:lnTo>
                    <a:pt x="192" y="656"/>
                  </a:lnTo>
                  <a:lnTo>
                    <a:pt x="188" y="639"/>
                  </a:lnTo>
                  <a:lnTo>
                    <a:pt x="186" y="624"/>
                  </a:lnTo>
                  <a:lnTo>
                    <a:pt x="184" y="608"/>
                  </a:lnTo>
                  <a:lnTo>
                    <a:pt x="182" y="593"/>
                  </a:lnTo>
                  <a:lnTo>
                    <a:pt x="178" y="577"/>
                  </a:lnTo>
                  <a:lnTo>
                    <a:pt x="176" y="564"/>
                  </a:lnTo>
                  <a:lnTo>
                    <a:pt x="174" y="551"/>
                  </a:lnTo>
                  <a:lnTo>
                    <a:pt x="172" y="537"/>
                  </a:lnTo>
                  <a:lnTo>
                    <a:pt x="169" y="524"/>
                  </a:lnTo>
                  <a:lnTo>
                    <a:pt x="167" y="512"/>
                  </a:lnTo>
                  <a:lnTo>
                    <a:pt x="165" y="501"/>
                  </a:lnTo>
                  <a:lnTo>
                    <a:pt x="163" y="489"/>
                  </a:lnTo>
                  <a:lnTo>
                    <a:pt x="159" y="478"/>
                  </a:lnTo>
                  <a:lnTo>
                    <a:pt x="157" y="468"/>
                  </a:lnTo>
                  <a:lnTo>
                    <a:pt x="155" y="447"/>
                  </a:lnTo>
                  <a:lnTo>
                    <a:pt x="151" y="426"/>
                  </a:lnTo>
                  <a:lnTo>
                    <a:pt x="148" y="405"/>
                  </a:lnTo>
                  <a:lnTo>
                    <a:pt x="144" y="384"/>
                  </a:lnTo>
                  <a:lnTo>
                    <a:pt x="138" y="364"/>
                  </a:lnTo>
                  <a:lnTo>
                    <a:pt x="132" y="343"/>
                  </a:lnTo>
                  <a:lnTo>
                    <a:pt x="126" y="324"/>
                  </a:lnTo>
                  <a:lnTo>
                    <a:pt x="119" y="303"/>
                  </a:lnTo>
                  <a:lnTo>
                    <a:pt x="111" y="284"/>
                  </a:lnTo>
                  <a:lnTo>
                    <a:pt x="101" y="265"/>
                  </a:lnTo>
                  <a:lnTo>
                    <a:pt x="94" y="245"/>
                  </a:lnTo>
                  <a:lnTo>
                    <a:pt x="82" y="228"/>
                  </a:lnTo>
                  <a:lnTo>
                    <a:pt x="73" y="209"/>
                  </a:lnTo>
                  <a:lnTo>
                    <a:pt x="61" y="192"/>
                  </a:lnTo>
                  <a:lnTo>
                    <a:pt x="50" y="172"/>
                  </a:lnTo>
                  <a:lnTo>
                    <a:pt x="38" y="155"/>
                  </a:lnTo>
                  <a:lnTo>
                    <a:pt x="29" y="147"/>
                  </a:lnTo>
                  <a:lnTo>
                    <a:pt x="21" y="140"/>
                  </a:lnTo>
                  <a:lnTo>
                    <a:pt x="13" y="132"/>
                  </a:lnTo>
                  <a:lnTo>
                    <a:pt x="9" y="124"/>
                  </a:lnTo>
                  <a:lnTo>
                    <a:pt x="4" y="117"/>
                  </a:lnTo>
                  <a:lnTo>
                    <a:pt x="2" y="111"/>
                  </a:lnTo>
                  <a:lnTo>
                    <a:pt x="0" y="103"/>
                  </a:lnTo>
                  <a:lnTo>
                    <a:pt x="0" y="99"/>
                  </a:lnTo>
                  <a:lnTo>
                    <a:pt x="0" y="86"/>
                  </a:lnTo>
                  <a:lnTo>
                    <a:pt x="0" y="76"/>
                  </a:lnTo>
                  <a:lnTo>
                    <a:pt x="2" y="65"/>
                  </a:lnTo>
                  <a:lnTo>
                    <a:pt x="4" y="55"/>
                  </a:lnTo>
                  <a:lnTo>
                    <a:pt x="5" y="48"/>
                  </a:lnTo>
                  <a:lnTo>
                    <a:pt x="9" y="40"/>
                  </a:lnTo>
                  <a:lnTo>
                    <a:pt x="13" y="32"/>
                  </a:lnTo>
                  <a:lnTo>
                    <a:pt x="17" y="25"/>
                  </a:lnTo>
                  <a:lnTo>
                    <a:pt x="23" y="19"/>
                  </a:lnTo>
                  <a:lnTo>
                    <a:pt x="29" y="13"/>
                  </a:lnTo>
                  <a:lnTo>
                    <a:pt x="34" y="9"/>
                  </a:lnTo>
                  <a:lnTo>
                    <a:pt x="42" y="5"/>
                  </a:lnTo>
                  <a:lnTo>
                    <a:pt x="50" y="3"/>
                  </a:lnTo>
                  <a:lnTo>
                    <a:pt x="57" y="2"/>
                  </a:lnTo>
                  <a:lnTo>
                    <a:pt x="65" y="0"/>
                  </a:lnTo>
                  <a:lnTo>
                    <a:pt x="7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6"/>
            <p:cNvSpPr>
              <a:spLocks/>
            </p:cNvSpPr>
            <p:nvPr/>
          </p:nvSpPr>
          <p:spPr bwMode="auto">
            <a:xfrm>
              <a:off x="6951640" y="1887618"/>
              <a:ext cx="1034200" cy="723232"/>
            </a:xfrm>
            <a:custGeom>
              <a:avLst/>
              <a:gdLst>
                <a:gd name="T0" fmla="*/ 1515115 w 2367"/>
                <a:gd name="T1" fmla="*/ 12700 h 1726"/>
                <a:gd name="T2" fmla="*/ 1602464 w 2367"/>
                <a:gd name="T3" fmla="*/ 54769 h 1726"/>
                <a:gd name="T4" fmla="*/ 1712048 w 2367"/>
                <a:gd name="T5" fmla="*/ 130969 h 1726"/>
                <a:gd name="T6" fmla="*/ 1818455 w 2367"/>
                <a:gd name="T7" fmla="*/ 227012 h 1726"/>
                <a:gd name="T8" fmla="*/ 1873247 w 2367"/>
                <a:gd name="T9" fmla="*/ 301625 h 1726"/>
                <a:gd name="T10" fmla="*/ 1879600 w 2367"/>
                <a:gd name="T11" fmla="*/ 334169 h 1726"/>
                <a:gd name="T12" fmla="*/ 1856572 w 2367"/>
                <a:gd name="T13" fmla="*/ 387350 h 1726"/>
                <a:gd name="T14" fmla="*/ 1814485 w 2367"/>
                <a:gd name="T15" fmla="*/ 451644 h 1726"/>
                <a:gd name="T16" fmla="*/ 1780339 w 2367"/>
                <a:gd name="T17" fmla="*/ 523081 h 1726"/>
                <a:gd name="T18" fmla="*/ 1754929 w 2367"/>
                <a:gd name="T19" fmla="*/ 615950 h 1726"/>
                <a:gd name="T20" fmla="*/ 1700931 w 2367"/>
                <a:gd name="T21" fmla="*/ 800100 h 1726"/>
                <a:gd name="T22" fmla="*/ 1644551 w 2367"/>
                <a:gd name="T23" fmla="*/ 1036637 h 1726"/>
                <a:gd name="T24" fmla="*/ 1599288 w 2367"/>
                <a:gd name="T25" fmla="*/ 1242218 h 1726"/>
                <a:gd name="T26" fmla="*/ 1557995 w 2367"/>
                <a:gd name="T27" fmla="*/ 1292225 h 1726"/>
                <a:gd name="T28" fmla="*/ 1493675 w 2367"/>
                <a:gd name="T29" fmla="*/ 1335087 h 1726"/>
                <a:gd name="T30" fmla="*/ 1384091 w 2367"/>
                <a:gd name="T31" fmla="*/ 1365250 h 1726"/>
                <a:gd name="T32" fmla="*/ 1311035 w 2367"/>
                <a:gd name="T33" fmla="*/ 1370012 h 1726"/>
                <a:gd name="T34" fmla="*/ 1264978 w 2367"/>
                <a:gd name="T35" fmla="*/ 1348581 h 1726"/>
                <a:gd name="T36" fmla="*/ 1249890 w 2367"/>
                <a:gd name="T37" fmla="*/ 1308893 h 1726"/>
                <a:gd name="T38" fmla="*/ 1245126 w 2367"/>
                <a:gd name="T39" fmla="*/ 1289050 h 1726"/>
                <a:gd name="T40" fmla="*/ 1248302 w 2367"/>
                <a:gd name="T41" fmla="*/ 1270793 h 1726"/>
                <a:gd name="T42" fmla="*/ 1253067 w 2367"/>
                <a:gd name="T43" fmla="*/ 1237456 h 1726"/>
                <a:gd name="T44" fmla="*/ 1272919 w 2367"/>
                <a:gd name="T45" fmla="*/ 1129506 h 1726"/>
                <a:gd name="T46" fmla="*/ 1297535 w 2367"/>
                <a:gd name="T47" fmla="*/ 962025 h 1726"/>
                <a:gd name="T48" fmla="*/ 1320564 w 2367"/>
                <a:gd name="T49" fmla="*/ 768350 h 1726"/>
                <a:gd name="T50" fmla="*/ 1338828 w 2367"/>
                <a:gd name="T51" fmla="*/ 596106 h 1726"/>
                <a:gd name="T52" fmla="*/ 1349151 w 2367"/>
                <a:gd name="T53" fmla="*/ 463550 h 1726"/>
                <a:gd name="T54" fmla="*/ 1347563 w 2367"/>
                <a:gd name="T55" fmla="*/ 372269 h 1726"/>
                <a:gd name="T56" fmla="*/ 1306270 w 2367"/>
                <a:gd name="T57" fmla="*/ 318294 h 1726"/>
                <a:gd name="T58" fmla="*/ 1214951 w 2367"/>
                <a:gd name="T59" fmla="*/ 296069 h 1726"/>
                <a:gd name="T60" fmla="*/ 1149836 w 2367"/>
                <a:gd name="T61" fmla="*/ 294481 h 1726"/>
                <a:gd name="T62" fmla="*/ 1093456 w 2367"/>
                <a:gd name="T63" fmla="*/ 300037 h 1726"/>
                <a:gd name="T64" fmla="*/ 1017223 w 2367"/>
                <a:gd name="T65" fmla="*/ 309562 h 1726"/>
                <a:gd name="T66" fmla="*/ 921139 w 2367"/>
                <a:gd name="T67" fmla="*/ 323056 h 1726"/>
                <a:gd name="T68" fmla="*/ 805203 w 2367"/>
                <a:gd name="T69" fmla="*/ 341312 h 1726"/>
                <a:gd name="T70" fmla="*/ 654326 w 2367"/>
                <a:gd name="T71" fmla="*/ 365919 h 1726"/>
                <a:gd name="T72" fmla="*/ 492333 w 2367"/>
                <a:gd name="T73" fmla="*/ 390525 h 1726"/>
                <a:gd name="T74" fmla="*/ 366073 w 2367"/>
                <a:gd name="T75" fmla="*/ 410369 h 1726"/>
                <a:gd name="T76" fmla="*/ 271577 w 2367"/>
                <a:gd name="T77" fmla="*/ 423862 h 1726"/>
                <a:gd name="T78" fmla="*/ 212021 w 2367"/>
                <a:gd name="T79" fmla="*/ 431800 h 1726"/>
                <a:gd name="T80" fmla="*/ 187404 w 2367"/>
                <a:gd name="T81" fmla="*/ 434181 h 1726"/>
                <a:gd name="T82" fmla="*/ 127848 w 2367"/>
                <a:gd name="T83" fmla="*/ 428625 h 1726"/>
                <a:gd name="T84" fmla="*/ 79409 w 2367"/>
                <a:gd name="T85" fmla="*/ 407194 h 1726"/>
                <a:gd name="T86" fmla="*/ 38116 w 2367"/>
                <a:gd name="T87" fmla="*/ 372269 h 1726"/>
                <a:gd name="T88" fmla="*/ 11911 w 2367"/>
                <a:gd name="T89" fmla="*/ 337344 h 1726"/>
                <a:gd name="T90" fmla="*/ 1588 w 2367"/>
                <a:gd name="T91" fmla="*/ 307975 h 1726"/>
                <a:gd name="T92" fmla="*/ 6353 w 2367"/>
                <a:gd name="T93" fmla="*/ 277812 h 1726"/>
                <a:gd name="T94" fmla="*/ 29381 w 2367"/>
                <a:gd name="T95" fmla="*/ 261937 h 1726"/>
                <a:gd name="T96" fmla="*/ 61145 w 2367"/>
                <a:gd name="T97" fmla="*/ 254794 h 1726"/>
                <a:gd name="T98" fmla="*/ 73056 w 2367"/>
                <a:gd name="T99" fmla="*/ 254794 h 1726"/>
                <a:gd name="T100" fmla="*/ 100849 w 2367"/>
                <a:gd name="T101" fmla="*/ 254794 h 1726"/>
                <a:gd name="T102" fmla="*/ 222344 w 2367"/>
                <a:gd name="T103" fmla="*/ 245269 h 1726"/>
                <a:gd name="T104" fmla="*/ 443894 w 2367"/>
                <a:gd name="T105" fmla="*/ 221456 h 1726"/>
                <a:gd name="T106" fmla="*/ 687678 w 2367"/>
                <a:gd name="T107" fmla="*/ 183356 h 1726"/>
                <a:gd name="T108" fmla="*/ 923521 w 2367"/>
                <a:gd name="T109" fmla="*/ 137319 h 1726"/>
                <a:gd name="T110" fmla="*/ 1138718 w 2367"/>
                <a:gd name="T111" fmla="*/ 87312 h 1726"/>
                <a:gd name="T112" fmla="*/ 1320564 w 2367"/>
                <a:gd name="T113" fmla="*/ 34925 h 1726"/>
                <a:gd name="T114" fmla="*/ 1390443 w 2367"/>
                <a:gd name="T115" fmla="*/ 12700 h 1726"/>
                <a:gd name="T116" fmla="*/ 1438883 w 2367"/>
                <a:gd name="T117" fmla="*/ 1587 h 17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367" h="1726">
                  <a:moveTo>
                    <a:pt x="1835" y="0"/>
                  </a:moveTo>
                  <a:lnTo>
                    <a:pt x="1849" y="2"/>
                  </a:lnTo>
                  <a:lnTo>
                    <a:pt x="1862" y="2"/>
                  </a:lnTo>
                  <a:lnTo>
                    <a:pt x="1876" y="6"/>
                  </a:lnTo>
                  <a:lnTo>
                    <a:pt x="1891" y="10"/>
                  </a:lnTo>
                  <a:lnTo>
                    <a:pt x="1908" y="16"/>
                  </a:lnTo>
                  <a:lnTo>
                    <a:pt x="1924" y="21"/>
                  </a:lnTo>
                  <a:lnTo>
                    <a:pt x="1941" y="29"/>
                  </a:lnTo>
                  <a:lnTo>
                    <a:pt x="1960" y="37"/>
                  </a:lnTo>
                  <a:lnTo>
                    <a:pt x="1977" y="46"/>
                  </a:lnTo>
                  <a:lnTo>
                    <a:pt x="1997" y="58"/>
                  </a:lnTo>
                  <a:lnTo>
                    <a:pt x="2018" y="69"/>
                  </a:lnTo>
                  <a:lnTo>
                    <a:pt x="2037" y="81"/>
                  </a:lnTo>
                  <a:lnTo>
                    <a:pt x="2058" y="94"/>
                  </a:lnTo>
                  <a:lnTo>
                    <a:pt x="2081" y="110"/>
                  </a:lnTo>
                  <a:lnTo>
                    <a:pt x="2104" y="125"/>
                  </a:lnTo>
                  <a:lnTo>
                    <a:pt x="2127" y="142"/>
                  </a:lnTo>
                  <a:lnTo>
                    <a:pt x="2156" y="165"/>
                  </a:lnTo>
                  <a:lnTo>
                    <a:pt x="2183" y="186"/>
                  </a:lnTo>
                  <a:lnTo>
                    <a:pt x="2208" y="208"/>
                  </a:lnTo>
                  <a:lnTo>
                    <a:pt x="2231" y="229"/>
                  </a:lnTo>
                  <a:lnTo>
                    <a:pt x="2252" y="248"/>
                  </a:lnTo>
                  <a:lnTo>
                    <a:pt x="2273" y="267"/>
                  </a:lnTo>
                  <a:lnTo>
                    <a:pt x="2290" y="286"/>
                  </a:lnTo>
                  <a:lnTo>
                    <a:pt x="2306" y="304"/>
                  </a:lnTo>
                  <a:lnTo>
                    <a:pt x="2321" y="321"/>
                  </a:lnTo>
                  <a:lnTo>
                    <a:pt x="2332" y="336"/>
                  </a:lnTo>
                  <a:lnTo>
                    <a:pt x="2344" y="352"/>
                  </a:lnTo>
                  <a:lnTo>
                    <a:pt x="2352" y="367"/>
                  </a:lnTo>
                  <a:lnTo>
                    <a:pt x="2359" y="380"/>
                  </a:lnTo>
                  <a:lnTo>
                    <a:pt x="2361" y="388"/>
                  </a:lnTo>
                  <a:lnTo>
                    <a:pt x="2363" y="394"/>
                  </a:lnTo>
                  <a:lnTo>
                    <a:pt x="2365" y="401"/>
                  </a:lnTo>
                  <a:lnTo>
                    <a:pt x="2367" y="407"/>
                  </a:lnTo>
                  <a:lnTo>
                    <a:pt x="2367" y="413"/>
                  </a:lnTo>
                  <a:lnTo>
                    <a:pt x="2367" y="421"/>
                  </a:lnTo>
                  <a:lnTo>
                    <a:pt x="2367" y="428"/>
                  </a:lnTo>
                  <a:lnTo>
                    <a:pt x="2363" y="438"/>
                  </a:lnTo>
                  <a:lnTo>
                    <a:pt x="2359" y="449"/>
                  </a:lnTo>
                  <a:lnTo>
                    <a:pt x="2354" y="461"/>
                  </a:lnTo>
                  <a:lnTo>
                    <a:pt x="2346" y="474"/>
                  </a:lnTo>
                  <a:lnTo>
                    <a:pt x="2338" y="488"/>
                  </a:lnTo>
                  <a:lnTo>
                    <a:pt x="2329" y="503"/>
                  </a:lnTo>
                  <a:lnTo>
                    <a:pt x="2317" y="521"/>
                  </a:lnTo>
                  <a:lnTo>
                    <a:pt x="2309" y="530"/>
                  </a:lnTo>
                  <a:lnTo>
                    <a:pt x="2300" y="542"/>
                  </a:lnTo>
                  <a:lnTo>
                    <a:pt x="2292" y="555"/>
                  </a:lnTo>
                  <a:lnTo>
                    <a:pt x="2285" y="569"/>
                  </a:lnTo>
                  <a:lnTo>
                    <a:pt x="2277" y="582"/>
                  </a:lnTo>
                  <a:lnTo>
                    <a:pt x="2269" y="595"/>
                  </a:lnTo>
                  <a:lnTo>
                    <a:pt x="2263" y="611"/>
                  </a:lnTo>
                  <a:lnTo>
                    <a:pt x="2256" y="626"/>
                  </a:lnTo>
                  <a:lnTo>
                    <a:pt x="2248" y="641"/>
                  </a:lnTo>
                  <a:lnTo>
                    <a:pt x="2242" y="659"/>
                  </a:lnTo>
                  <a:lnTo>
                    <a:pt x="2237" y="676"/>
                  </a:lnTo>
                  <a:lnTo>
                    <a:pt x="2231" y="695"/>
                  </a:lnTo>
                  <a:lnTo>
                    <a:pt x="2225" y="714"/>
                  </a:lnTo>
                  <a:lnTo>
                    <a:pt x="2219" y="734"/>
                  </a:lnTo>
                  <a:lnTo>
                    <a:pt x="2213" y="755"/>
                  </a:lnTo>
                  <a:lnTo>
                    <a:pt x="2210" y="776"/>
                  </a:lnTo>
                  <a:lnTo>
                    <a:pt x="2198" y="808"/>
                  </a:lnTo>
                  <a:lnTo>
                    <a:pt x="2189" y="845"/>
                  </a:lnTo>
                  <a:lnTo>
                    <a:pt x="2177" y="883"/>
                  </a:lnTo>
                  <a:lnTo>
                    <a:pt x="2165" y="924"/>
                  </a:lnTo>
                  <a:lnTo>
                    <a:pt x="2154" y="964"/>
                  </a:lnTo>
                  <a:lnTo>
                    <a:pt x="2142" y="1008"/>
                  </a:lnTo>
                  <a:lnTo>
                    <a:pt x="2131" y="1052"/>
                  </a:lnTo>
                  <a:lnTo>
                    <a:pt x="2119" y="1100"/>
                  </a:lnTo>
                  <a:lnTo>
                    <a:pt x="2108" y="1148"/>
                  </a:lnTo>
                  <a:lnTo>
                    <a:pt x="2096" y="1200"/>
                  </a:lnTo>
                  <a:lnTo>
                    <a:pt x="2085" y="1252"/>
                  </a:lnTo>
                  <a:lnTo>
                    <a:pt x="2071" y="1306"/>
                  </a:lnTo>
                  <a:lnTo>
                    <a:pt x="2060" y="1361"/>
                  </a:lnTo>
                  <a:lnTo>
                    <a:pt x="2048" y="1421"/>
                  </a:lnTo>
                  <a:lnTo>
                    <a:pt x="2037" y="1480"/>
                  </a:lnTo>
                  <a:lnTo>
                    <a:pt x="2025" y="1542"/>
                  </a:lnTo>
                  <a:lnTo>
                    <a:pt x="2020" y="1553"/>
                  </a:lnTo>
                  <a:lnTo>
                    <a:pt x="2014" y="1565"/>
                  </a:lnTo>
                  <a:lnTo>
                    <a:pt x="2008" y="1576"/>
                  </a:lnTo>
                  <a:lnTo>
                    <a:pt x="2000" y="1588"/>
                  </a:lnTo>
                  <a:lnTo>
                    <a:pt x="1993" y="1597"/>
                  </a:lnTo>
                  <a:lnTo>
                    <a:pt x="1983" y="1609"/>
                  </a:lnTo>
                  <a:lnTo>
                    <a:pt x="1974" y="1619"/>
                  </a:lnTo>
                  <a:lnTo>
                    <a:pt x="1962" y="1628"/>
                  </a:lnTo>
                  <a:lnTo>
                    <a:pt x="1950" y="1638"/>
                  </a:lnTo>
                  <a:lnTo>
                    <a:pt x="1939" y="1647"/>
                  </a:lnTo>
                  <a:lnTo>
                    <a:pt x="1926" y="1655"/>
                  </a:lnTo>
                  <a:lnTo>
                    <a:pt x="1912" y="1665"/>
                  </a:lnTo>
                  <a:lnTo>
                    <a:pt x="1897" y="1672"/>
                  </a:lnTo>
                  <a:lnTo>
                    <a:pt x="1881" y="1682"/>
                  </a:lnTo>
                  <a:lnTo>
                    <a:pt x="1864" y="1690"/>
                  </a:lnTo>
                  <a:lnTo>
                    <a:pt x="1847" y="1699"/>
                  </a:lnTo>
                  <a:lnTo>
                    <a:pt x="1820" y="1705"/>
                  </a:lnTo>
                  <a:lnTo>
                    <a:pt x="1793" y="1713"/>
                  </a:lnTo>
                  <a:lnTo>
                    <a:pt x="1768" y="1716"/>
                  </a:lnTo>
                  <a:lnTo>
                    <a:pt x="1743" y="1720"/>
                  </a:lnTo>
                  <a:lnTo>
                    <a:pt x="1720" y="1724"/>
                  </a:lnTo>
                  <a:lnTo>
                    <a:pt x="1699" y="1726"/>
                  </a:lnTo>
                  <a:lnTo>
                    <a:pt x="1680" y="1726"/>
                  </a:lnTo>
                  <a:lnTo>
                    <a:pt x="1663" y="1726"/>
                  </a:lnTo>
                  <a:lnTo>
                    <a:pt x="1659" y="1726"/>
                  </a:lnTo>
                  <a:lnTo>
                    <a:pt x="1651" y="1726"/>
                  </a:lnTo>
                  <a:lnTo>
                    <a:pt x="1643" y="1724"/>
                  </a:lnTo>
                  <a:lnTo>
                    <a:pt x="1636" y="1720"/>
                  </a:lnTo>
                  <a:lnTo>
                    <a:pt x="1626" y="1716"/>
                  </a:lnTo>
                  <a:lnTo>
                    <a:pt x="1616" y="1713"/>
                  </a:lnTo>
                  <a:lnTo>
                    <a:pt x="1605" y="1705"/>
                  </a:lnTo>
                  <a:lnTo>
                    <a:pt x="1593" y="1699"/>
                  </a:lnTo>
                  <a:lnTo>
                    <a:pt x="1590" y="1690"/>
                  </a:lnTo>
                  <a:lnTo>
                    <a:pt x="1588" y="1684"/>
                  </a:lnTo>
                  <a:lnTo>
                    <a:pt x="1584" y="1676"/>
                  </a:lnTo>
                  <a:lnTo>
                    <a:pt x="1582" y="1670"/>
                  </a:lnTo>
                  <a:lnTo>
                    <a:pt x="1578" y="1659"/>
                  </a:lnTo>
                  <a:lnTo>
                    <a:pt x="1574" y="1649"/>
                  </a:lnTo>
                  <a:lnTo>
                    <a:pt x="1570" y="1642"/>
                  </a:lnTo>
                  <a:lnTo>
                    <a:pt x="1568" y="1636"/>
                  </a:lnTo>
                  <a:lnTo>
                    <a:pt x="1568" y="1630"/>
                  </a:lnTo>
                  <a:lnTo>
                    <a:pt x="1568" y="1628"/>
                  </a:lnTo>
                  <a:lnTo>
                    <a:pt x="1568" y="1626"/>
                  </a:lnTo>
                  <a:lnTo>
                    <a:pt x="1568" y="1624"/>
                  </a:lnTo>
                  <a:lnTo>
                    <a:pt x="1568" y="1620"/>
                  </a:lnTo>
                  <a:lnTo>
                    <a:pt x="1568" y="1619"/>
                  </a:lnTo>
                  <a:lnTo>
                    <a:pt x="1570" y="1615"/>
                  </a:lnTo>
                  <a:lnTo>
                    <a:pt x="1570" y="1611"/>
                  </a:lnTo>
                  <a:lnTo>
                    <a:pt x="1570" y="1605"/>
                  </a:lnTo>
                  <a:lnTo>
                    <a:pt x="1572" y="1601"/>
                  </a:lnTo>
                  <a:lnTo>
                    <a:pt x="1572" y="1596"/>
                  </a:lnTo>
                  <a:lnTo>
                    <a:pt x="1574" y="1590"/>
                  </a:lnTo>
                  <a:lnTo>
                    <a:pt x="1576" y="1582"/>
                  </a:lnTo>
                  <a:lnTo>
                    <a:pt x="1576" y="1574"/>
                  </a:lnTo>
                  <a:lnTo>
                    <a:pt x="1578" y="1567"/>
                  </a:lnTo>
                  <a:lnTo>
                    <a:pt x="1578" y="1559"/>
                  </a:lnTo>
                  <a:lnTo>
                    <a:pt x="1580" y="1551"/>
                  </a:lnTo>
                  <a:lnTo>
                    <a:pt x="1582" y="1542"/>
                  </a:lnTo>
                  <a:lnTo>
                    <a:pt x="1586" y="1513"/>
                  </a:lnTo>
                  <a:lnTo>
                    <a:pt x="1592" y="1484"/>
                  </a:lnTo>
                  <a:lnTo>
                    <a:pt x="1597" y="1453"/>
                  </a:lnTo>
                  <a:lnTo>
                    <a:pt x="1603" y="1423"/>
                  </a:lnTo>
                  <a:lnTo>
                    <a:pt x="1609" y="1390"/>
                  </a:lnTo>
                  <a:lnTo>
                    <a:pt x="1615" y="1356"/>
                  </a:lnTo>
                  <a:lnTo>
                    <a:pt x="1618" y="1321"/>
                  </a:lnTo>
                  <a:lnTo>
                    <a:pt x="1624" y="1286"/>
                  </a:lnTo>
                  <a:lnTo>
                    <a:pt x="1630" y="1250"/>
                  </a:lnTo>
                  <a:lnTo>
                    <a:pt x="1634" y="1212"/>
                  </a:lnTo>
                  <a:lnTo>
                    <a:pt x="1640" y="1173"/>
                  </a:lnTo>
                  <a:lnTo>
                    <a:pt x="1643" y="1135"/>
                  </a:lnTo>
                  <a:lnTo>
                    <a:pt x="1649" y="1094"/>
                  </a:lnTo>
                  <a:lnTo>
                    <a:pt x="1653" y="1052"/>
                  </a:lnTo>
                  <a:lnTo>
                    <a:pt x="1659" y="1010"/>
                  </a:lnTo>
                  <a:lnTo>
                    <a:pt x="1663" y="968"/>
                  </a:lnTo>
                  <a:lnTo>
                    <a:pt x="1668" y="927"/>
                  </a:lnTo>
                  <a:lnTo>
                    <a:pt x="1672" y="889"/>
                  </a:lnTo>
                  <a:lnTo>
                    <a:pt x="1676" y="853"/>
                  </a:lnTo>
                  <a:lnTo>
                    <a:pt x="1680" y="818"/>
                  </a:lnTo>
                  <a:lnTo>
                    <a:pt x="1684" y="784"/>
                  </a:lnTo>
                  <a:lnTo>
                    <a:pt x="1686" y="751"/>
                  </a:lnTo>
                  <a:lnTo>
                    <a:pt x="1689" y="720"/>
                  </a:lnTo>
                  <a:lnTo>
                    <a:pt x="1691" y="689"/>
                  </a:lnTo>
                  <a:lnTo>
                    <a:pt x="1693" y="661"/>
                  </a:lnTo>
                  <a:lnTo>
                    <a:pt x="1695" y="634"/>
                  </a:lnTo>
                  <a:lnTo>
                    <a:pt x="1697" y="607"/>
                  </a:lnTo>
                  <a:lnTo>
                    <a:pt x="1699" y="584"/>
                  </a:lnTo>
                  <a:lnTo>
                    <a:pt x="1701" y="561"/>
                  </a:lnTo>
                  <a:lnTo>
                    <a:pt x="1701" y="538"/>
                  </a:lnTo>
                  <a:lnTo>
                    <a:pt x="1701" y="517"/>
                  </a:lnTo>
                  <a:lnTo>
                    <a:pt x="1701" y="497"/>
                  </a:lnTo>
                  <a:lnTo>
                    <a:pt x="1701" y="482"/>
                  </a:lnTo>
                  <a:lnTo>
                    <a:pt x="1697" y="469"/>
                  </a:lnTo>
                  <a:lnTo>
                    <a:pt x="1693" y="455"/>
                  </a:lnTo>
                  <a:lnTo>
                    <a:pt x="1687" y="442"/>
                  </a:lnTo>
                  <a:lnTo>
                    <a:pt x="1680" y="430"/>
                  </a:lnTo>
                  <a:lnTo>
                    <a:pt x="1670" y="421"/>
                  </a:lnTo>
                  <a:lnTo>
                    <a:pt x="1659" y="411"/>
                  </a:lnTo>
                  <a:lnTo>
                    <a:pt x="1645" y="401"/>
                  </a:lnTo>
                  <a:lnTo>
                    <a:pt x="1630" y="396"/>
                  </a:lnTo>
                  <a:lnTo>
                    <a:pt x="1615" y="388"/>
                  </a:lnTo>
                  <a:lnTo>
                    <a:pt x="1595" y="382"/>
                  </a:lnTo>
                  <a:lnTo>
                    <a:pt x="1576" y="378"/>
                  </a:lnTo>
                  <a:lnTo>
                    <a:pt x="1553" y="375"/>
                  </a:lnTo>
                  <a:lnTo>
                    <a:pt x="1530" y="373"/>
                  </a:lnTo>
                  <a:lnTo>
                    <a:pt x="1505" y="371"/>
                  </a:lnTo>
                  <a:lnTo>
                    <a:pt x="1480" y="371"/>
                  </a:lnTo>
                  <a:lnTo>
                    <a:pt x="1472" y="371"/>
                  </a:lnTo>
                  <a:lnTo>
                    <a:pt x="1465" y="371"/>
                  </a:lnTo>
                  <a:lnTo>
                    <a:pt x="1457" y="371"/>
                  </a:lnTo>
                  <a:lnTo>
                    <a:pt x="1448" y="371"/>
                  </a:lnTo>
                  <a:lnTo>
                    <a:pt x="1438" y="373"/>
                  </a:lnTo>
                  <a:lnTo>
                    <a:pt x="1426" y="373"/>
                  </a:lnTo>
                  <a:lnTo>
                    <a:pt x="1415" y="375"/>
                  </a:lnTo>
                  <a:lnTo>
                    <a:pt x="1403" y="375"/>
                  </a:lnTo>
                  <a:lnTo>
                    <a:pt x="1390" y="377"/>
                  </a:lnTo>
                  <a:lnTo>
                    <a:pt x="1377" y="378"/>
                  </a:lnTo>
                  <a:lnTo>
                    <a:pt x="1363" y="380"/>
                  </a:lnTo>
                  <a:lnTo>
                    <a:pt x="1348" y="382"/>
                  </a:lnTo>
                  <a:lnTo>
                    <a:pt x="1332" y="384"/>
                  </a:lnTo>
                  <a:lnTo>
                    <a:pt x="1315" y="386"/>
                  </a:lnTo>
                  <a:lnTo>
                    <a:pt x="1298" y="388"/>
                  </a:lnTo>
                  <a:lnTo>
                    <a:pt x="1281" y="390"/>
                  </a:lnTo>
                  <a:lnTo>
                    <a:pt x="1263" y="394"/>
                  </a:lnTo>
                  <a:lnTo>
                    <a:pt x="1244" y="396"/>
                  </a:lnTo>
                  <a:lnTo>
                    <a:pt x="1223" y="398"/>
                  </a:lnTo>
                  <a:lnTo>
                    <a:pt x="1202" y="401"/>
                  </a:lnTo>
                  <a:lnTo>
                    <a:pt x="1181" y="405"/>
                  </a:lnTo>
                  <a:lnTo>
                    <a:pt x="1160" y="407"/>
                  </a:lnTo>
                  <a:lnTo>
                    <a:pt x="1137" y="411"/>
                  </a:lnTo>
                  <a:lnTo>
                    <a:pt x="1114" y="415"/>
                  </a:lnTo>
                  <a:lnTo>
                    <a:pt x="1089" y="419"/>
                  </a:lnTo>
                  <a:lnTo>
                    <a:pt x="1064" y="423"/>
                  </a:lnTo>
                  <a:lnTo>
                    <a:pt x="1039" y="426"/>
                  </a:lnTo>
                  <a:lnTo>
                    <a:pt x="1014" y="430"/>
                  </a:lnTo>
                  <a:lnTo>
                    <a:pt x="987" y="434"/>
                  </a:lnTo>
                  <a:lnTo>
                    <a:pt x="958" y="440"/>
                  </a:lnTo>
                  <a:lnTo>
                    <a:pt x="931" y="444"/>
                  </a:lnTo>
                  <a:lnTo>
                    <a:pt x="902" y="449"/>
                  </a:lnTo>
                  <a:lnTo>
                    <a:pt x="862" y="455"/>
                  </a:lnTo>
                  <a:lnTo>
                    <a:pt x="824" y="461"/>
                  </a:lnTo>
                  <a:lnTo>
                    <a:pt x="787" y="467"/>
                  </a:lnTo>
                  <a:lnTo>
                    <a:pt x="753" y="471"/>
                  </a:lnTo>
                  <a:lnTo>
                    <a:pt x="718" y="476"/>
                  </a:lnTo>
                  <a:lnTo>
                    <a:pt x="684" y="482"/>
                  </a:lnTo>
                  <a:lnTo>
                    <a:pt x="653" y="486"/>
                  </a:lnTo>
                  <a:lnTo>
                    <a:pt x="620" y="492"/>
                  </a:lnTo>
                  <a:lnTo>
                    <a:pt x="591" y="496"/>
                  </a:lnTo>
                  <a:lnTo>
                    <a:pt x="563" y="499"/>
                  </a:lnTo>
                  <a:lnTo>
                    <a:pt x="536" y="505"/>
                  </a:lnTo>
                  <a:lnTo>
                    <a:pt x="509" y="509"/>
                  </a:lnTo>
                  <a:lnTo>
                    <a:pt x="484" y="513"/>
                  </a:lnTo>
                  <a:lnTo>
                    <a:pt x="461" y="517"/>
                  </a:lnTo>
                  <a:lnTo>
                    <a:pt x="438" y="519"/>
                  </a:lnTo>
                  <a:lnTo>
                    <a:pt x="417" y="522"/>
                  </a:lnTo>
                  <a:lnTo>
                    <a:pt x="396" y="526"/>
                  </a:lnTo>
                  <a:lnTo>
                    <a:pt x="376" y="528"/>
                  </a:lnTo>
                  <a:lnTo>
                    <a:pt x="359" y="532"/>
                  </a:lnTo>
                  <a:lnTo>
                    <a:pt x="342" y="534"/>
                  </a:lnTo>
                  <a:lnTo>
                    <a:pt x="326" y="536"/>
                  </a:lnTo>
                  <a:lnTo>
                    <a:pt x="313" y="538"/>
                  </a:lnTo>
                  <a:lnTo>
                    <a:pt x="300" y="540"/>
                  </a:lnTo>
                  <a:lnTo>
                    <a:pt x="288" y="542"/>
                  </a:lnTo>
                  <a:lnTo>
                    <a:pt x="277" y="544"/>
                  </a:lnTo>
                  <a:lnTo>
                    <a:pt x="267" y="544"/>
                  </a:lnTo>
                  <a:lnTo>
                    <a:pt x="259" y="545"/>
                  </a:lnTo>
                  <a:lnTo>
                    <a:pt x="252" y="545"/>
                  </a:lnTo>
                  <a:lnTo>
                    <a:pt x="246" y="547"/>
                  </a:lnTo>
                  <a:lnTo>
                    <a:pt x="242" y="547"/>
                  </a:lnTo>
                  <a:lnTo>
                    <a:pt x="238" y="547"/>
                  </a:lnTo>
                  <a:lnTo>
                    <a:pt x="236" y="547"/>
                  </a:lnTo>
                  <a:lnTo>
                    <a:pt x="223" y="547"/>
                  </a:lnTo>
                  <a:lnTo>
                    <a:pt x="209" y="547"/>
                  </a:lnTo>
                  <a:lnTo>
                    <a:pt x="198" y="545"/>
                  </a:lnTo>
                  <a:lnTo>
                    <a:pt x="186" y="544"/>
                  </a:lnTo>
                  <a:lnTo>
                    <a:pt x="173" y="542"/>
                  </a:lnTo>
                  <a:lnTo>
                    <a:pt x="161" y="540"/>
                  </a:lnTo>
                  <a:lnTo>
                    <a:pt x="152" y="536"/>
                  </a:lnTo>
                  <a:lnTo>
                    <a:pt x="140" y="532"/>
                  </a:lnTo>
                  <a:lnTo>
                    <a:pt x="129" y="528"/>
                  </a:lnTo>
                  <a:lnTo>
                    <a:pt x="119" y="522"/>
                  </a:lnTo>
                  <a:lnTo>
                    <a:pt x="110" y="519"/>
                  </a:lnTo>
                  <a:lnTo>
                    <a:pt x="100" y="513"/>
                  </a:lnTo>
                  <a:lnTo>
                    <a:pt x="90" y="505"/>
                  </a:lnTo>
                  <a:lnTo>
                    <a:pt x="81" y="499"/>
                  </a:lnTo>
                  <a:lnTo>
                    <a:pt x="73" y="492"/>
                  </a:lnTo>
                  <a:lnTo>
                    <a:pt x="63" y="484"/>
                  </a:lnTo>
                  <a:lnTo>
                    <a:pt x="56" y="476"/>
                  </a:lnTo>
                  <a:lnTo>
                    <a:pt x="48" y="469"/>
                  </a:lnTo>
                  <a:lnTo>
                    <a:pt x="42" y="461"/>
                  </a:lnTo>
                  <a:lnTo>
                    <a:pt x="37" y="453"/>
                  </a:lnTo>
                  <a:lnTo>
                    <a:pt x="31" y="446"/>
                  </a:lnTo>
                  <a:lnTo>
                    <a:pt x="25" y="438"/>
                  </a:lnTo>
                  <a:lnTo>
                    <a:pt x="19" y="432"/>
                  </a:lnTo>
                  <a:lnTo>
                    <a:pt x="15" y="425"/>
                  </a:lnTo>
                  <a:lnTo>
                    <a:pt x="12" y="419"/>
                  </a:lnTo>
                  <a:lnTo>
                    <a:pt x="10" y="413"/>
                  </a:lnTo>
                  <a:lnTo>
                    <a:pt x="6" y="405"/>
                  </a:lnTo>
                  <a:lnTo>
                    <a:pt x="4" y="400"/>
                  </a:lnTo>
                  <a:lnTo>
                    <a:pt x="2" y="394"/>
                  </a:lnTo>
                  <a:lnTo>
                    <a:pt x="2" y="388"/>
                  </a:lnTo>
                  <a:lnTo>
                    <a:pt x="0" y="378"/>
                  </a:lnTo>
                  <a:lnTo>
                    <a:pt x="0" y="371"/>
                  </a:lnTo>
                  <a:lnTo>
                    <a:pt x="2" y="365"/>
                  </a:lnTo>
                  <a:lnTo>
                    <a:pt x="4" y="359"/>
                  </a:lnTo>
                  <a:lnTo>
                    <a:pt x="6" y="355"/>
                  </a:lnTo>
                  <a:lnTo>
                    <a:pt x="8" y="350"/>
                  </a:lnTo>
                  <a:lnTo>
                    <a:pt x="12" y="346"/>
                  </a:lnTo>
                  <a:lnTo>
                    <a:pt x="15" y="342"/>
                  </a:lnTo>
                  <a:lnTo>
                    <a:pt x="19" y="338"/>
                  </a:lnTo>
                  <a:lnTo>
                    <a:pt x="25" y="334"/>
                  </a:lnTo>
                  <a:lnTo>
                    <a:pt x="31" y="332"/>
                  </a:lnTo>
                  <a:lnTo>
                    <a:pt x="37" y="330"/>
                  </a:lnTo>
                  <a:lnTo>
                    <a:pt x="44" y="327"/>
                  </a:lnTo>
                  <a:lnTo>
                    <a:pt x="52" y="325"/>
                  </a:lnTo>
                  <a:lnTo>
                    <a:pt x="60" y="323"/>
                  </a:lnTo>
                  <a:lnTo>
                    <a:pt x="67" y="323"/>
                  </a:lnTo>
                  <a:lnTo>
                    <a:pt x="77" y="321"/>
                  </a:lnTo>
                  <a:lnTo>
                    <a:pt x="79" y="321"/>
                  </a:lnTo>
                  <a:lnTo>
                    <a:pt x="83" y="321"/>
                  </a:lnTo>
                  <a:lnTo>
                    <a:pt x="85" y="321"/>
                  </a:lnTo>
                  <a:lnTo>
                    <a:pt x="88" y="321"/>
                  </a:lnTo>
                  <a:lnTo>
                    <a:pt x="92" y="321"/>
                  </a:lnTo>
                  <a:lnTo>
                    <a:pt x="96" y="321"/>
                  </a:lnTo>
                  <a:lnTo>
                    <a:pt x="102" y="321"/>
                  </a:lnTo>
                  <a:lnTo>
                    <a:pt x="106" y="321"/>
                  </a:lnTo>
                  <a:lnTo>
                    <a:pt x="113" y="321"/>
                  </a:lnTo>
                  <a:lnTo>
                    <a:pt x="119" y="321"/>
                  </a:lnTo>
                  <a:lnTo>
                    <a:pt x="127" y="321"/>
                  </a:lnTo>
                  <a:lnTo>
                    <a:pt x="135" y="321"/>
                  </a:lnTo>
                  <a:lnTo>
                    <a:pt x="144" y="321"/>
                  </a:lnTo>
                  <a:lnTo>
                    <a:pt x="154" y="321"/>
                  </a:lnTo>
                  <a:lnTo>
                    <a:pt x="194" y="317"/>
                  </a:lnTo>
                  <a:lnTo>
                    <a:pt x="238" y="313"/>
                  </a:lnTo>
                  <a:lnTo>
                    <a:pt x="280" y="309"/>
                  </a:lnTo>
                  <a:lnTo>
                    <a:pt x="325" y="306"/>
                  </a:lnTo>
                  <a:lnTo>
                    <a:pt x="371" y="302"/>
                  </a:lnTo>
                  <a:lnTo>
                    <a:pt x="417" y="296"/>
                  </a:lnTo>
                  <a:lnTo>
                    <a:pt x="463" y="290"/>
                  </a:lnTo>
                  <a:lnTo>
                    <a:pt x="511" y="284"/>
                  </a:lnTo>
                  <a:lnTo>
                    <a:pt x="559" y="279"/>
                  </a:lnTo>
                  <a:lnTo>
                    <a:pt x="609" y="271"/>
                  </a:lnTo>
                  <a:lnTo>
                    <a:pt x="659" y="263"/>
                  </a:lnTo>
                  <a:lnTo>
                    <a:pt x="708" y="256"/>
                  </a:lnTo>
                  <a:lnTo>
                    <a:pt x="760" y="248"/>
                  </a:lnTo>
                  <a:lnTo>
                    <a:pt x="812" y="240"/>
                  </a:lnTo>
                  <a:lnTo>
                    <a:pt x="866" y="231"/>
                  </a:lnTo>
                  <a:lnTo>
                    <a:pt x="922" y="221"/>
                  </a:lnTo>
                  <a:lnTo>
                    <a:pt x="970" y="211"/>
                  </a:lnTo>
                  <a:lnTo>
                    <a:pt x="1019" y="202"/>
                  </a:lnTo>
                  <a:lnTo>
                    <a:pt x="1067" y="192"/>
                  </a:lnTo>
                  <a:lnTo>
                    <a:pt x="1115" y="183"/>
                  </a:lnTo>
                  <a:lnTo>
                    <a:pt x="1163" y="173"/>
                  </a:lnTo>
                  <a:lnTo>
                    <a:pt x="1210" y="162"/>
                  </a:lnTo>
                  <a:lnTo>
                    <a:pt x="1256" y="152"/>
                  </a:lnTo>
                  <a:lnTo>
                    <a:pt x="1302" y="142"/>
                  </a:lnTo>
                  <a:lnTo>
                    <a:pt x="1346" y="131"/>
                  </a:lnTo>
                  <a:lnTo>
                    <a:pt x="1390" y="119"/>
                  </a:lnTo>
                  <a:lnTo>
                    <a:pt x="1434" y="110"/>
                  </a:lnTo>
                  <a:lnTo>
                    <a:pt x="1478" y="98"/>
                  </a:lnTo>
                  <a:lnTo>
                    <a:pt x="1520" y="87"/>
                  </a:lnTo>
                  <a:lnTo>
                    <a:pt x="1563" y="75"/>
                  </a:lnTo>
                  <a:lnTo>
                    <a:pt x="1603" y="64"/>
                  </a:lnTo>
                  <a:lnTo>
                    <a:pt x="1645" y="50"/>
                  </a:lnTo>
                  <a:lnTo>
                    <a:pt x="1663" y="44"/>
                  </a:lnTo>
                  <a:lnTo>
                    <a:pt x="1678" y="39"/>
                  </a:lnTo>
                  <a:lnTo>
                    <a:pt x="1695" y="33"/>
                  </a:lnTo>
                  <a:lnTo>
                    <a:pt x="1711" y="27"/>
                  </a:lnTo>
                  <a:lnTo>
                    <a:pt x="1724" y="23"/>
                  </a:lnTo>
                  <a:lnTo>
                    <a:pt x="1737" y="19"/>
                  </a:lnTo>
                  <a:lnTo>
                    <a:pt x="1751" y="16"/>
                  </a:lnTo>
                  <a:lnTo>
                    <a:pt x="1762" y="12"/>
                  </a:lnTo>
                  <a:lnTo>
                    <a:pt x="1774" y="10"/>
                  </a:lnTo>
                  <a:lnTo>
                    <a:pt x="1785" y="8"/>
                  </a:lnTo>
                  <a:lnTo>
                    <a:pt x="1795" y="6"/>
                  </a:lnTo>
                  <a:lnTo>
                    <a:pt x="1805" y="4"/>
                  </a:lnTo>
                  <a:lnTo>
                    <a:pt x="1812" y="2"/>
                  </a:lnTo>
                  <a:lnTo>
                    <a:pt x="1822" y="2"/>
                  </a:lnTo>
                  <a:lnTo>
                    <a:pt x="1828" y="0"/>
                  </a:lnTo>
                  <a:lnTo>
                    <a:pt x="183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37"/>
            <p:cNvSpPr>
              <a:spLocks/>
            </p:cNvSpPr>
            <p:nvPr/>
          </p:nvSpPr>
          <p:spPr bwMode="auto">
            <a:xfrm>
              <a:off x="7029379" y="2512799"/>
              <a:ext cx="864745" cy="193588"/>
            </a:xfrm>
            <a:custGeom>
              <a:avLst/>
              <a:gdLst>
                <a:gd name="T0" fmla="*/ 1245229 w 1979"/>
                <a:gd name="T1" fmla="*/ 1587 h 462"/>
                <a:gd name="T2" fmla="*/ 1281760 w 1979"/>
                <a:gd name="T3" fmla="*/ 8731 h 462"/>
                <a:gd name="T4" fmla="*/ 1323056 w 1979"/>
                <a:gd name="T5" fmla="*/ 21431 h 462"/>
                <a:gd name="T6" fmla="*/ 1367528 w 1979"/>
                <a:gd name="T7" fmla="*/ 39687 h 462"/>
                <a:gd name="T8" fmla="*/ 1415971 w 1979"/>
                <a:gd name="T9" fmla="*/ 63500 h 462"/>
                <a:gd name="T10" fmla="*/ 1464415 w 1979"/>
                <a:gd name="T11" fmla="*/ 94456 h 462"/>
                <a:gd name="T12" fmla="*/ 1502534 w 1979"/>
                <a:gd name="T13" fmla="*/ 126206 h 462"/>
                <a:gd name="T14" fmla="*/ 1533506 w 1979"/>
                <a:gd name="T15" fmla="*/ 155575 h 462"/>
                <a:gd name="T16" fmla="*/ 1554948 w 1979"/>
                <a:gd name="T17" fmla="*/ 182562 h 462"/>
                <a:gd name="T18" fmla="*/ 1566860 w 1979"/>
                <a:gd name="T19" fmla="*/ 208756 h 462"/>
                <a:gd name="T20" fmla="*/ 1571625 w 1979"/>
                <a:gd name="T21" fmla="*/ 231775 h 462"/>
                <a:gd name="T22" fmla="*/ 1570037 w 1979"/>
                <a:gd name="T23" fmla="*/ 242093 h 462"/>
                <a:gd name="T24" fmla="*/ 1563683 w 1979"/>
                <a:gd name="T25" fmla="*/ 251618 h 462"/>
                <a:gd name="T26" fmla="*/ 1553360 w 1979"/>
                <a:gd name="T27" fmla="*/ 258762 h 462"/>
                <a:gd name="T28" fmla="*/ 1538271 w 1979"/>
                <a:gd name="T29" fmla="*/ 263525 h 462"/>
                <a:gd name="T30" fmla="*/ 1518417 w 1979"/>
                <a:gd name="T31" fmla="*/ 265112 h 462"/>
                <a:gd name="T32" fmla="*/ 1397706 w 1979"/>
                <a:gd name="T33" fmla="*/ 266700 h 462"/>
                <a:gd name="T34" fmla="*/ 1235699 w 1979"/>
                <a:gd name="T35" fmla="*/ 277018 h 462"/>
                <a:gd name="T36" fmla="*/ 1087987 w 1979"/>
                <a:gd name="T37" fmla="*/ 293687 h 462"/>
                <a:gd name="T38" fmla="*/ 981571 w 1979"/>
                <a:gd name="T39" fmla="*/ 304800 h 462"/>
                <a:gd name="T40" fmla="*/ 885478 w 1979"/>
                <a:gd name="T41" fmla="*/ 313531 h 462"/>
                <a:gd name="T42" fmla="*/ 798916 w 1979"/>
                <a:gd name="T43" fmla="*/ 321468 h 462"/>
                <a:gd name="T44" fmla="*/ 723472 w 1979"/>
                <a:gd name="T45" fmla="*/ 328612 h 462"/>
                <a:gd name="T46" fmla="*/ 658351 w 1979"/>
                <a:gd name="T47" fmla="*/ 334962 h 462"/>
                <a:gd name="T48" fmla="*/ 603555 w 1979"/>
                <a:gd name="T49" fmla="*/ 339725 h 462"/>
                <a:gd name="T50" fmla="*/ 559082 w 1979"/>
                <a:gd name="T51" fmla="*/ 344487 h 462"/>
                <a:gd name="T52" fmla="*/ 525728 w 1979"/>
                <a:gd name="T53" fmla="*/ 346075 h 462"/>
                <a:gd name="T54" fmla="*/ 502698 w 1979"/>
                <a:gd name="T55" fmla="*/ 348456 h 462"/>
                <a:gd name="T56" fmla="*/ 490785 w 1979"/>
                <a:gd name="T57" fmla="*/ 348456 h 462"/>
                <a:gd name="T58" fmla="*/ 467755 w 1979"/>
                <a:gd name="T59" fmla="*/ 351631 h 462"/>
                <a:gd name="T60" fmla="*/ 409782 w 1979"/>
                <a:gd name="T61" fmla="*/ 356393 h 462"/>
                <a:gd name="T62" fmla="*/ 358162 w 1979"/>
                <a:gd name="T63" fmla="*/ 361156 h 462"/>
                <a:gd name="T64" fmla="*/ 310513 w 1979"/>
                <a:gd name="T65" fmla="*/ 364331 h 462"/>
                <a:gd name="T66" fmla="*/ 270806 w 1979"/>
                <a:gd name="T67" fmla="*/ 365918 h 462"/>
                <a:gd name="T68" fmla="*/ 235863 w 1979"/>
                <a:gd name="T69" fmla="*/ 366712 h 462"/>
                <a:gd name="T70" fmla="*/ 185831 w 1979"/>
                <a:gd name="T71" fmla="*/ 364331 h 462"/>
                <a:gd name="T72" fmla="*/ 142947 w 1979"/>
                <a:gd name="T73" fmla="*/ 359568 h 462"/>
                <a:gd name="T74" fmla="*/ 106416 w 1979"/>
                <a:gd name="T75" fmla="*/ 348456 h 462"/>
                <a:gd name="T76" fmla="*/ 76239 w 1979"/>
                <a:gd name="T77" fmla="*/ 334962 h 462"/>
                <a:gd name="T78" fmla="*/ 51620 w 1979"/>
                <a:gd name="T79" fmla="*/ 316706 h 462"/>
                <a:gd name="T80" fmla="*/ 25413 w 1979"/>
                <a:gd name="T81" fmla="*/ 281781 h 462"/>
                <a:gd name="T82" fmla="*/ 5559 w 1979"/>
                <a:gd name="T83" fmla="*/ 242093 h 462"/>
                <a:gd name="T84" fmla="*/ 0 w 1979"/>
                <a:gd name="T85" fmla="*/ 208756 h 462"/>
                <a:gd name="T86" fmla="*/ 3177 w 1979"/>
                <a:gd name="T87" fmla="*/ 182562 h 462"/>
                <a:gd name="T88" fmla="*/ 10324 w 1979"/>
                <a:gd name="T89" fmla="*/ 162719 h 462"/>
                <a:gd name="T90" fmla="*/ 22236 w 1979"/>
                <a:gd name="T91" fmla="*/ 149225 h 462"/>
                <a:gd name="T92" fmla="*/ 42090 w 1979"/>
                <a:gd name="T93" fmla="*/ 139700 h 462"/>
                <a:gd name="T94" fmla="*/ 65120 w 1979"/>
                <a:gd name="T95" fmla="*/ 135731 h 462"/>
                <a:gd name="T96" fmla="*/ 189008 w 1979"/>
                <a:gd name="T97" fmla="*/ 127794 h 462"/>
                <a:gd name="T98" fmla="*/ 356574 w 1979"/>
                <a:gd name="T99" fmla="*/ 114300 h 462"/>
                <a:gd name="T100" fmla="*/ 517787 w 1979"/>
                <a:gd name="T101" fmla="*/ 97631 h 462"/>
                <a:gd name="T102" fmla="*/ 676617 w 1979"/>
                <a:gd name="T103" fmla="*/ 77787 h 462"/>
                <a:gd name="T104" fmla="*/ 830682 w 1979"/>
                <a:gd name="T105" fmla="*/ 51594 h 462"/>
                <a:gd name="T106" fmla="*/ 958540 w 1979"/>
                <a:gd name="T107" fmla="*/ 30162 h 462"/>
                <a:gd name="T108" fmla="*/ 1033191 w 1979"/>
                <a:gd name="T109" fmla="*/ 19844 h 462"/>
                <a:gd name="T110" fmla="*/ 1097517 w 1979"/>
                <a:gd name="T111" fmla="*/ 10319 h 462"/>
                <a:gd name="T112" fmla="*/ 1150725 w 1979"/>
                <a:gd name="T113" fmla="*/ 4762 h 462"/>
                <a:gd name="T114" fmla="*/ 1193609 w 1979"/>
                <a:gd name="T115" fmla="*/ 1587 h 462"/>
                <a:gd name="T116" fmla="*/ 1223787 w 1979"/>
                <a:gd name="T117" fmla="*/ 0 h 46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979" h="462">
                  <a:moveTo>
                    <a:pt x="1541" y="0"/>
                  </a:moveTo>
                  <a:lnTo>
                    <a:pt x="1555" y="0"/>
                  </a:lnTo>
                  <a:lnTo>
                    <a:pt x="1568" y="2"/>
                  </a:lnTo>
                  <a:lnTo>
                    <a:pt x="1583" y="4"/>
                  </a:lnTo>
                  <a:lnTo>
                    <a:pt x="1599" y="8"/>
                  </a:lnTo>
                  <a:lnTo>
                    <a:pt x="1614" y="11"/>
                  </a:lnTo>
                  <a:lnTo>
                    <a:pt x="1631" y="15"/>
                  </a:lnTo>
                  <a:lnTo>
                    <a:pt x="1647" y="21"/>
                  </a:lnTo>
                  <a:lnTo>
                    <a:pt x="1666" y="27"/>
                  </a:lnTo>
                  <a:lnTo>
                    <a:pt x="1683" y="32"/>
                  </a:lnTo>
                  <a:lnTo>
                    <a:pt x="1702" y="42"/>
                  </a:lnTo>
                  <a:lnTo>
                    <a:pt x="1722" y="50"/>
                  </a:lnTo>
                  <a:lnTo>
                    <a:pt x="1741" y="59"/>
                  </a:lnTo>
                  <a:lnTo>
                    <a:pt x="1762" y="69"/>
                  </a:lnTo>
                  <a:lnTo>
                    <a:pt x="1783" y="80"/>
                  </a:lnTo>
                  <a:lnTo>
                    <a:pt x="1804" y="94"/>
                  </a:lnTo>
                  <a:lnTo>
                    <a:pt x="1827" y="107"/>
                  </a:lnTo>
                  <a:lnTo>
                    <a:pt x="1844" y="119"/>
                  </a:lnTo>
                  <a:lnTo>
                    <a:pt x="1862" y="132"/>
                  </a:lnTo>
                  <a:lnTo>
                    <a:pt x="1879" y="146"/>
                  </a:lnTo>
                  <a:lnTo>
                    <a:pt x="1892" y="159"/>
                  </a:lnTo>
                  <a:lnTo>
                    <a:pt x="1908" y="171"/>
                  </a:lnTo>
                  <a:lnTo>
                    <a:pt x="1919" y="184"/>
                  </a:lnTo>
                  <a:lnTo>
                    <a:pt x="1931" y="196"/>
                  </a:lnTo>
                  <a:lnTo>
                    <a:pt x="1940" y="207"/>
                  </a:lnTo>
                  <a:lnTo>
                    <a:pt x="1950" y="219"/>
                  </a:lnTo>
                  <a:lnTo>
                    <a:pt x="1958" y="230"/>
                  </a:lnTo>
                  <a:lnTo>
                    <a:pt x="1963" y="242"/>
                  </a:lnTo>
                  <a:lnTo>
                    <a:pt x="1969" y="251"/>
                  </a:lnTo>
                  <a:lnTo>
                    <a:pt x="1973" y="263"/>
                  </a:lnTo>
                  <a:lnTo>
                    <a:pt x="1977" y="272"/>
                  </a:lnTo>
                  <a:lnTo>
                    <a:pt x="1979" y="282"/>
                  </a:lnTo>
                  <a:lnTo>
                    <a:pt x="1979" y="292"/>
                  </a:lnTo>
                  <a:lnTo>
                    <a:pt x="1979" y="295"/>
                  </a:lnTo>
                  <a:lnTo>
                    <a:pt x="1979" y="301"/>
                  </a:lnTo>
                  <a:lnTo>
                    <a:pt x="1977" y="305"/>
                  </a:lnTo>
                  <a:lnTo>
                    <a:pt x="1975" y="309"/>
                  </a:lnTo>
                  <a:lnTo>
                    <a:pt x="1971" y="313"/>
                  </a:lnTo>
                  <a:lnTo>
                    <a:pt x="1969" y="317"/>
                  </a:lnTo>
                  <a:lnTo>
                    <a:pt x="1965" y="320"/>
                  </a:lnTo>
                  <a:lnTo>
                    <a:pt x="1960" y="322"/>
                  </a:lnTo>
                  <a:lnTo>
                    <a:pt x="1956" y="326"/>
                  </a:lnTo>
                  <a:lnTo>
                    <a:pt x="1950" y="328"/>
                  </a:lnTo>
                  <a:lnTo>
                    <a:pt x="1942" y="330"/>
                  </a:lnTo>
                  <a:lnTo>
                    <a:pt x="1937" y="332"/>
                  </a:lnTo>
                  <a:lnTo>
                    <a:pt x="1929" y="332"/>
                  </a:lnTo>
                  <a:lnTo>
                    <a:pt x="1921" y="334"/>
                  </a:lnTo>
                  <a:lnTo>
                    <a:pt x="1912" y="334"/>
                  </a:lnTo>
                  <a:lnTo>
                    <a:pt x="1904" y="334"/>
                  </a:lnTo>
                  <a:lnTo>
                    <a:pt x="1831" y="334"/>
                  </a:lnTo>
                  <a:lnTo>
                    <a:pt x="1760" y="336"/>
                  </a:lnTo>
                  <a:lnTo>
                    <a:pt x="1689" y="340"/>
                  </a:lnTo>
                  <a:lnTo>
                    <a:pt x="1622" y="343"/>
                  </a:lnTo>
                  <a:lnTo>
                    <a:pt x="1556" y="349"/>
                  </a:lnTo>
                  <a:lnTo>
                    <a:pt x="1493" y="355"/>
                  </a:lnTo>
                  <a:lnTo>
                    <a:pt x="1430" y="361"/>
                  </a:lnTo>
                  <a:lnTo>
                    <a:pt x="1370" y="370"/>
                  </a:lnTo>
                  <a:lnTo>
                    <a:pt x="1324" y="374"/>
                  </a:lnTo>
                  <a:lnTo>
                    <a:pt x="1278" y="378"/>
                  </a:lnTo>
                  <a:lnTo>
                    <a:pt x="1236" y="384"/>
                  </a:lnTo>
                  <a:lnTo>
                    <a:pt x="1194" y="388"/>
                  </a:lnTo>
                  <a:lnTo>
                    <a:pt x="1153" y="391"/>
                  </a:lnTo>
                  <a:lnTo>
                    <a:pt x="1115" y="395"/>
                  </a:lnTo>
                  <a:lnTo>
                    <a:pt x="1077" y="399"/>
                  </a:lnTo>
                  <a:lnTo>
                    <a:pt x="1040" y="401"/>
                  </a:lnTo>
                  <a:lnTo>
                    <a:pt x="1006" y="405"/>
                  </a:lnTo>
                  <a:lnTo>
                    <a:pt x="973" y="409"/>
                  </a:lnTo>
                  <a:lnTo>
                    <a:pt x="940" y="411"/>
                  </a:lnTo>
                  <a:lnTo>
                    <a:pt x="911" y="414"/>
                  </a:lnTo>
                  <a:lnTo>
                    <a:pt x="883" y="416"/>
                  </a:lnTo>
                  <a:lnTo>
                    <a:pt x="854" y="420"/>
                  </a:lnTo>
                  <a:lnTo>
                    <a:pt x="829" y="422"/>
                  </a:lnTo>
                  <a:lnTo>
                    <a:pt x="804" y="424"/>
                  </a:lnTo>
                  <a:lnTo>
                    <a:pt x="781" y="426"/>
                  </a:lnTo>
                  <a:lnTo>
                    <a:pt x="760" y="428"/>
                  </a:lnTo>
                  <a:lnTo>
                    <a:pt x="741" y="430"/>
                  </a:lnTo>
                  <a:lnTo>
                    <a:pt x="721" y="432"/>
                  </a:lnTo>
                  <a:lnTo>
                    <a:pt x="704" y="434"/>
                  </a:lnTo>
                  <a:lnTo>
                    <a:pt x="689" y="434"/>
                  </a:lnTo>
                  <a:lnTo>
                    <a:pt x="675" y="436"/>
                  </a:lnTo>
                  <a:lnTo>
                    <a:pt x="662" y="436"/>
                  </a:lnTo>
                  <a:lnTo>
                    <a:pt x="650" y="438"/>
                  </a:lnTo>
                  <a:lnTo>
                    <a:pt x="641" y="438"/>
                  </a:lnTo>
                  <a:lnTo>
                    <a:pt x="633" y="439"/>
                  </a:lnTo>
                  <a:lnTo>
                    <a:pt x="627" y="439"/>
                  </a:lnTo>
                  <a:lnTo>
                    <a:pt x="622" y="439"/>
                  </a:lnTo>
                  <a:lnTo>
                    <a:pt x="618" y="439"/>
                  </a:lnTo>
                  <a:lnTo>
                    <a:pt x="616" y="439"/>
                  </a:lnTo>
                  <a:lnTo>
                    <a:pt x="616" y="441"/>
                  </a:lnTo>
                  <a:lnTo>
                    <a:pt x="589" y="443"/>
                  </a:lnTo>
                  <a:lnTo>
                    <a:pt x="564" y="445"/>
                  </a:lnTo>
                  <a:lnTo>
                    <a:pt x="539" y="447"/>
                  </a:lnTo>
                  <a:lnTo>
                    <a:pt x="516" y="449"/>
                  </a:lnTo>
                  <a:lnTo>
                    <a:pt x="493" y="451"/>
                  </a:lnTo>
                  <a:lnTo>
                    <a:pt x="472" y="453"/>
                  </a:lnTo>
                  <a:lnTo>
                    <a:pt x="451" y="455"/>
                  </a:lnTo>
                  <a:lnTo>
                    <a:pt x="430" y="457"/>
                  </a:lnTo>
                  <a:lnTo>
                    <a:pt x="410" y="457"/>
                  </a:lnTo>
                  <a:lnTo>
                    <a:pt x="391" y="459"/>
                  </a:lnTo>
                  <a:lnTo>
                    <a:pt x="374" y="459"/>
                  </a:lnTo>
                  <a:lnTo>
                    <a:pt x="357" y="461"/>
                  </a:lnTo>
                  <a:lnTo>
                    <a:pt x="341" y="461"/>
                  </a:lnTo>
                  <a:lnTo>
                    <a:pt x="326" y="461"/>
                  </a:lnTo>
                  <a:lnTo>
                    <a:pt x="311" y="461"/>
                  </a:lnTo>
                  <a:lnTo>
                    <a:pt x="297" y="462"/>
                  </a:lnTo>
                  <a:lnTo>
                    <a:pt x="276" y="461"/>
                  </a:lnTo>
                  <a:lnTo>
                    <a:pt x="255" y="461"/>
                  </a:lnTo>
                  <a:lnTo>
                    <a:pt x="234" y="459"/>
                  </a:lnTo>
                  <a:lnTo>
                    <a:pt x="215" y="457"/>
                  </a:lnTo>
                  <a:lnTo>
                    <a:pt x="197" y="455"/>
                  </a:lnTo>
                  <a:lnTo>
                    <a:pt x="180" y="453"/>
                  </a:lnTo>
                  <a:lnTo>
                    <a:pt x="163" y="449"/>
                  </a:lnTo>
                  <a:lnTo>
                    <a:pt x="147" y="445"/>
                  </a:lnTo>
                  <a:lnTo>
                    <a:pt x="134" y="439"/>
                  </a:lnTo>
                  <a:lnTo>
                    <a:pt x="121" y="436"/>
                  </a:lnTo>
                  <a:lnTo>
                    <a:pt x="107" y="430"/>
                  </a:lnTo>
                  <a:lnTo>
                    <a:pt x="96" y="422"/>
                  </a:lnTo>
                  <a:lnTo>
                    <a:pt x="84" y="416"/>
                  </a:lnTo>
                  <a:lnTo>
                    <a:pt x="75" y="409"/>
                  </a:lnTo>
                  <a:lnTo>
                    <a:pt x="65" y="399"/>
                  </a:lnTo>
                  <a:lnTo>
                    <a:pt x="57" y="391"/>
                  </a:lnTo>
                  <a:lnTo>
                    <a:pt x="44" y="372"/>
                  </a:lnTo>
                  <a:lnTo>
                    <a:pt x="32" y="355"/>
                  </a:lnTo>
                  <a:lnTo>
                    <a:pt x="23" y="338"/>
                  </a:lnTo>
                  <a:lnTo>
                    <a:pt x="13" y="320"/>
                  </a:lnTo>
                  <a:lnTo>
                    <a:pt x="7" y="305"/>
                  </a:lnTo>
                  <a:lnTo>
                    <a:pt x="4" y="292"/>
                  </a:lnTo>
                  <a:lnTo>
                    <a:pt x="0" y="276"/>
                  </a:lnTo>
                  <a:lnTo>
                    <a:pt x="0" y="263"/>
                  </a:lnTo>
                  <a:lnTo>
                    <a:pt x="0" y="251"/>
                  </a:lnTo>
                  <a:lnTo>
                    <a:pt x="2" y="240"/>
                  </a:lnTo>
                  <a:lnTo>
                    <a:pt x="4" y="230"/>
                  </a:lnTo>
                  <a:lnTo>
                    <a:pt x="5" y="221"/>
                  </a:lnTo>
                  <a:lnTo>
                    <a:pt x="9" y="213"/>
                  </a:lnTo>
                  <a:lnTo>
                    <a:pt x="13" y="205"/>
                  </a:lnTo>
                  <a:lnTo>
                    <a:pt x="17" y="199"/>
                  </a:lnTo>
                  <a:lnTo>
                    <a:pt x="23" y="194"/>
                  </a:lnTo>
                  <a:lnTo>
                    <a:pt x="28" y="188"/>
                  </a:lnTo>
                  <a:lnTo>
                    <a:pt x="36" y="182"/>
                  </a:lnTo>
                  <a:lnTo>
                    <a:pt x="44" y="178"/>
                  </a:lnTo>
                  <a:lnTo>
                    <a:pt x="53" y="176"/>
                  </a:lnTo>
                  <a:lnTo>
                    <a:pt x="63" y="175"/>
                  </a:lnTo>
                  <a:lnTo>
                    <a:pt x="73" y="173"/>
                  </a:lnTo>
                  <a:lnTo>
                    <a:pt x="82" y="171"/>
                  </a:lnTo>
                  <a:lnTo>
                    <a:pt x="96" y="171"/>
                  </a:lnTo>
                  <a:lnTo>
                    <a:pt x="167" y="167"/>
                  </a:lnTo>
                  <a:lnTo>
                    <a:pt x="238" y="161"/>
                  </a:lnTo>
                  <a:lnTo>
                    <a:pt x="309" y="157"/>
                  </a:lnTo>
                  <a:lnTo>
                    <a:pt x="380" y="151"/>
                  </a:lnTo>
                  <a:lnTo>
                    <a:pt x="449" y="144"/>
                  </a:lnTo>
                  <a:lnTo>
                    <a:pt x="518" y="138"/>
                  </a:lnTo>
                  <a:lnTo>
                    <a:pt x="585" y="130"/>
                  </a:lnTo>
                  <a:lnTo>
                    <a:pt x="652" y="123"/>
                  </a:lnTo>
                  <a:lnTo>
                    <a:pt x="720" y="115"/>
                  </a:lnTo>
                  <a:lnTo>
                    <a:pt x="787" y="105"/>
                  </a:lnTo>
                  <a:lnTo>
                    <a:pt x="852" y="98"/>
                  </a:lnTo>
                  <a:lnTo>
                    <a:pt x="917" y="86"/>
                  </a:lnTo>
                  <a:lnTo>
                    <a:pt x="983" y="77"/>
                  </a:lnTo>
                  <a:lnTo>
                    <a:pt x="1046" y="65"/>
                  </a:lnTo>
                  <a:lnTo>
                    <a:pt x="1109" y="54"/>
                  </a:lnTo>
                  <a:lnTo>
                    <a:pt x="1173" y="42"/>
                  </a:lnTo>
                  <a:lnTo>
                    <a:pt x="1207" y="38"/>
                  </a:lnTo>
                  <a:lnTo>
                    <a:pt x="1240" y="32"/>
                  </a:lnTo>
                  <a:lnTo>
                    <a:pt x="1270" y="29"/>
                  </a:lnTo>
                  <a:lnTo>
                    <a:pt x="1301" y="25"/>
                  </a:lnTo>
                  <a:lnTo>
                    <a:pt x="1328" y="21"/>
                  </a:lnTo>
                  <a:lnTo>
                    <a:pt x="1355" y="17"/>
                  </a:lnTo>
                  <a:lnTo>
                    <a:pt x="1382" y="13"/>
                  </a:lnTo>
                  <a:lnTo>
                    <a:pt x="1405" y="11"/>
                  </a:lnTo>
                  <a:lnTo>
                    <a:pt x="1428" y="8"/>
                  </a:lnTo>
                  <a:lnTo>
                    <a:pt x="1449" y="6"/>
                  </a:lnTo>
                  <a:lnTo>
                    <a:pt x="1468" y="4"/>
                  </a:lnTo>
                  <a:lnTo>
                    <a:pt x="1485" y="4"/>
                  </a:lnTo>
                  <a:lnTo>
                    <a:pt x="1503" y="2"/>
                  </a:lnTo>
                  <a:lnTo>
                    <a:pt x="1516" y="2"/>
                  </a:lnTo>
                  <a:lnTo>
                    <a:pt x="1530" y="0"/>
                  </a:lnTo>
                  <a:lnTo>
                    <a:pt x="154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200400" y="1676400"/>
            <a:ext cx="417405" cy="520736"/>
            <a:chOff x="6882635" y="1887618"/>
            <a:chExt cx="1103205" cy="901736"/>
          </a:xfrm>
          <a:solidFill>
            <a:srgbClr val="00B0F0"/>
          </a:solidFill>
        </p:grpSpPr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6882635" y="2004106"/>
              <a:ext cx="244574" cy="785248"/>
            </a:xfrm>
            <a:custGeom>
              <a:avLst/>
              <a:gdLst>
                <a:gd name="T0" fmla="*/ 126659 w 558"/>
                <a:gd name="T1" fmla="*/ 3971 h 1873"/>
                <a:gd name="T2" fmla="*/ 207911 w 558"/>
                <a:gd name="T3" fmla="*/ 25414 h 1873"/>
                <a:gd name="T4" fmla="*/ 279605 w 558"/>
                <a:gd name="T5" fmla="*/ 56386 h 1873"/>
                <a:gd name="T6" fmla="*/ 334570 w 558"/>
                <a:gd name="T7" fmla="*/ 91330 h 1873"/>
                <a:gd name="T8" fmla="*/ 368027 w 558"/>
                <a:gd name="T9" fmla="*/ 129450 h 1873"/>
                <a:gd name="T10" fmla="*/ 382366 w 558"/>
                <a:gd name="T11" fmla="*/ 169159 h 1873"/>
                <a:gd name="T12" fmla="*/ 386349 w 558"/>
                <a:gd name="T13" fmla="*/ 281932 h 1873"/>
                <a:gd name="T14" fmla="*/ 394315 w 558"/>
                <a:gd name="T15" fmla="*/ 388351 h 1873"/>
                <a:gd name="T16" fmla="*/ 404670 w 558"/>
                <a:gd name="T17" fmla="*/ 547186 h 1873"/>
                <a:gd name="T18" fmla="*/ 415823 w 558"/>
                <a:gd name="T19" fmla="*/ 693314 h 1873"/>
                <a:gd name="T20" fmla="*/ 424585 w 558"/>
                <a:gd name="T21" fmla="*/ 825941 h 1873"/>
                <a:gd name="T22" fmla="*/ 430958 w 558"/>
                <a:gd name="T23" fmla="*/ 946655 h 1873"/>
                <a:gd name="T24" fmla="*/ 437331 w 558"/>
                <a:gd name="T25" fmla="*/ 1054663 h 1873"/>
                <a:gd name="T26" fmla="*/ 442110 w 558"/>
                <a:gd name="T27" fmla="*/ 1149170 h 1873"/>
                <a:gd name="T28" fmla="*/ 442907 w 558"/>
                <a:gd name="T29" fmla="*/ 1231764 h 1873"/>
                <a:gd name="T30" fmla="*/ 444500 w 558"/>
                <a:gd name="T31" fmla="*/ 1301651 h 1873"/>
                <a:gd name="T32" fmla="*/ 437331 w 558"/>
                <a:gd name="T33" fmla="*/ 1377892 h 1873"/>
                <a:gd name="T34" fmla="*/ 419009 w 558"/>
                <a:gd name="T35" fmla="*/ 1437455 h 1873"/>
                <a:gd name="T36" fmla="*/ 406263 w 558"/>
                <a:gd name="T37" fmla="*/ 1458898 h 1873"/>
                <a:gd name="T38" fmla="*/ 392721 w 558"/>
                <a:gd name="T39" fmla="*/ 1475575 h 1873"/>
                <a:gd name="T40" fmla="*/ 377586 w 558"/>
                <a:gd name="T41" fmla="*/ 1484311 h 1873"/>
                <a:gd name="T42" fmla="*/ 364044 w 558"/>
                <a:gd name="T43" fmla="*/ 1487488 h 1873"/>
                <a:gd name="T44" fmla="*/ 344129 w 558"/>
                <a:gd name="T45" fmla="*/ 1482723 h 1873"/>
                <a:gd name="T46" fmla="*/ 325807 w 558"/>
                <a:gd name="T47" fmla="*/ 1472399 h 1873"/>
                <a:gd name="T48" fmla="*/ 305892 w 558"/>
                <a:gd name="T49" fmla="*/ 1452544 h 1873"/>
                <a:gd name="T50" fmla="*/ 287571 w 558"/>
                <a:gd name="T51" fmla="*/ 1426337 h 1873"/>
                <a:gd name="T52" fmla="*/ 264470 w 558"/>
                <a:gd name="T53" fmla="*/ 1379480 h 1873"/>
                <a:gd name="T54" fmla="*/ 242961 w 558"/>
                <a:gd name="T55" fmla="*/ 1309593 h 1873"/>
                <a:gd name="T56" fmla="*/ 229419 w 558"/>
                <a:gd name="T57" fmla="*/ 1215086 h 1873"/>
                <a:gd name="T58" fmla="*/ 218267 w 558"/>
                <a:gd name="T59" fmla="*/ 1120580 h 1873"/>
                <a:gd name="T60" fmla="*/ 211098 w 558"/>
                <a:gd name="T61" fmla="*/ 1039574 h 1873"/>
                <a:gd name="T62" fmla="*/ 203132 w 558"/>
                <a:gd name="T63" fmla="*/ 970481 h 1873"/>
                <a:gd name="T64" fmla="*/ 196759 w 558"/>
                <a:gd name="T65" fmla="*/ 914094 h 1873"/>
                <a:gd name="T66" fmla="*/ 192776 w 558"/>
                <a:gd name="T67" fmla="*/ 872003 h 1873"/>
                <a:gd name="T68" fmla="*/ 187996 w 558"/>
                <a:gd name="T69" fmla="*/ 842619 h 1873"/>
                <a:gd name="T70" fmla="*/ 186403 w 558"/>
                <a:gd name="T71" fmla="*/ 825941 h 1873"/>
                <a:gd name="T72" fmla="*/ 183217 w 558"/>
                <a:gd name="T73" fmla="*/ 783056 h 1873"/>
                <a:gd name="T74" fmla="*/ 168082 w 558"/>
                <a:gd name="T75" fmla="*/ 640104 h 1873"/>
                <a:gd name="T76" fmla="*/ 154539 w 558"/>
                <a:gd name="T77" fmla="*/ 534479 h 1873"/>
                <a:gd name="T78" fmla="*/ 146573 w 558"/>
                <a:gd name="T79" fmla="*/ 482858 h 1873"/>
                <a:gd name="T80" fmla="*/ 138608 w 558"/>
                <a:gd name="T81" fmla="*/ 437590 h 1873"/>
                <a:gd name="T82" fmla="*/ 131438 w 558"/>
                <a:gd name="T83" fmla="*/ 397881 h 1873"/>
                <a:gd name="T84" fmla="*/ 123472 w 558"/>
                <a:gd name="T85" fmla="*/ 354996 h 1873"/>
                <a:gd name="T86" fmla="*/ 109930 w 558"/>
                <a:gd name="T87" fmla="*/ 289079 h 1873"/>
                <a:gd name="T88" fmla="*/ 88422 w 558"/>
                <a:gd name="T89" fmla="*/ 225545 h 1873"/>
                <a:gd name="T90" fmla="*/ 58151 w 558"/>
                <a:gd name="T91" fmla="*/ 165982 h 1873"/>
                <a:gd name="T92" fmla="*/ 23101 w 558"/>
                <a:gd name="T93" fmla="*/ 116744 h 1873"/>
                <a:gd name="T94" fmla="*/ 3186 w 558"/>
                <a:gd name="T95" fmla="*/ 92918 h 1873"/>
                <a:gd name="T96" fmla="*/ 0 w 558"/>
                <a:gd name="T97" fmla="*/ 68299 h 1873"/>
                <a:gd name="T98" fmla="*/ 3983 w 558"/>
                <a:gd name="T99" fmla="*/ 38120 h 1873"/>
                <a:gd name="T100" fmla="*/ 18322 w 558"/>
                <a:gd name="T101" fmla="*/ 15089 h 1873"/>
                <a:gd name="T102" fmla="*/ 39830 w 558"/>
                <a:gd name="T103" fmla="*/ 2383 h 1873"/>
                <a:gd name="T104" fmla="*/ 59745 w 558"/>
                <a:gd name="T105" fmla="*/ 0 h 187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58" h="1873">
                  <a:moveTo>
                    <a:pt x="75" y="0"/>
                  </a:moveTo>
                  <a:lnTo>
                    <a:pt x="103" y="0"/>
                  </a:lnTo>
                  <a:lnTo>
                    <a:pt x="130" y="2"/>
                  </a:lnTo>
                  <a:lnTo>
                    <a:pt x="159" y="5"/>
                  </a:lnTo>
                  <a:lnTo>
                    <a:pt x="184" y="9"/>
                  </a:lnTo>
                  <a:lnTo>
                    <a:pt x="211" y="15"/>
                  </a:lnTo>
                  <a:lnTo>
                    <a:pt x="236" y="23"/>
                  </a:lnTo>
                  <a:lnTo>
                    <a:pt x="261" y="32"/>
                  </a:lnTo>
                  <a:lnTo>
                    <a:pt x="284" y="42"/>
                  </a:lnTo>
                  <a:lnTo>
                    <a:pt x="309" y="51"/>
                  </a:lnTo>
                  <a:lnTo>
                    <a:pt x="332" y="61"/>
                  </a:lnTo>
                  <a:lnTo>
                    <a:pt x="351" y="71"/>
                  </a:lnTo>
                  <a:lnTo>
                    <a:pt x="372" y="82"/>
                  </a:lnTo>
                  <a:lnTo>
                    <a:pt x="389" y="92"/>
                  </a:lnTo>
                  <a:lnTo>
                    <a:pt x="405" y="103"/>
                  </a:lnTo>
                  <a:lnTo>
                    <a:pt x="420" y="115"/>
                  </a:lnTo>
                  <a:lnTo>
                    <a:pt x="432" y="126"/>
                  </a:lnTo>
                  <a:lnTo>
                    <a:pt x="443" y="138"/>
                  </a:lnTo>
                  <a:lnTo>
                    <a:pt x="455" y="149"/>
                  </a:lnTo>
                  <a:lnTo>
                    <a:pt x="462" y="163"/>
                  </a:lnTo>
                  <a:lnTo>
                    <a:pt x="468" y="174"/>
                  </a:lnTo>
                  <a:lnTo>
                    <a:pt x="474" y="188"/>
                  </a:lnTo>
                  <a:lnTo>
                    <a:pt x="478" y="199"/>
                  </a:lnTo>
                  <a:lnTo>
                    <a:pt x="480" y="213"/>
                  </a:lnTo>
                  <a:lnTo>
                    <a:pt x="482" y="226"/>
                  </a:lnTo>
                  <a:lnTo>
                    <a:pt x="482" y="259"/>
                  </a:lnTo>
                  <a:lnTo>
                    <a:pt x="482" y="290"/>
                  </a:lnTo>
                  <a:lnTo>
                    <a:pt x="485" y="355"/>
                  </a:lnTo>
                  <a:lnTo>
                    <a:pt x="487" y="387"/>
                  </a:lnTo>
                  <a:lnTo>
                    <a:pt x="489" y="420"/>
                  </a:lnTo>
                  <a:lnTo>
                    <a:pt x="491" y="455"/>
                  </a:lnTo>
                  <a:lnTo>
                    <a:pt x="495" y="489"/>
                  </a:lnTo>
                  <a:lnTo>
                    <a:pt x="499" y="541"/>
                  </a:lnTo>
                  <a:lnTo>
                    <a:pt x="503" y="591"/>
                  </a:lnTo>
                  <a:lnTo>
                    <a:pt x="507" y="641"/>
                  </a:lnTo>
                  <a:lnTo>
                    <a:pt x="508" y="689"/>
                  </a:lnTo>
                  <a:lnTo>
                    <a:pt x="512" y="737"/>
                  </a:lnTo>
                  <a:lnTo>
                    <a:pt x="516" y="783"/>
                  </a:lnTo>
                  <a:lnTo>
                    <a:pt x="520" y="827"/>
                  </a:lnTo>
                  <a:lnTo>
                    <a:pt x="522" y="873"/>
                  </a:lnTo>
                  <a:lnTo>
                    <a:pt x="526" y="915"/>
                  </a:lnTo>
                  <a:lnTo>
                    <a:pt x="528" y="958"/>
                  </a:lnTo>
                  <a:lnTo>
                    <a:pt x="531" y="1000"/>
                  </a:lnTo>
                  <a:lnTo>
                    <a:pt x="533" y="1040"/>
                  </a:lnTo>
                  <a:lnTo>
                    <a:pt x="535" y="1080"/>
                  </a:lnTo>
                  <a:lnTo>
                    <a:pt x="537" y="1119"/>
                  </a:lnTo>
                  <a:lnTo>
                    <a:pt x="539" y="1155"/>
                  </a:lnTo>
                  <a:lnTo>
                    <a:pt x="541" y="1192"/>
                  </a:lnTo>
                  <a:lnTo>
                    <a:pt x="543" y="1228"/>
                  </a:lnTo>
                  <a:lnTo>
                    <a:pt x="545" y="1261"/>
                  </a:lnTo>
                  <a:lnTo>
                    <a:pt x="547" y="1295"/>
                  </a:lnTo>
                  <a:lnTo>
                    <a:pt x="549" y="1328"/>
                  </a:lnTo>
                  <a:lnTo>
                    <a:pt x="551" y="1359"/>
                  </a:lnTo>
                  <a:lnTo>
                    <a:pt x="551" y="1389"/>
                  </a:lnTo>
                  <a:lnTo>
                    <a:pt x="553" y="1418"/>
                  </a:lnTo>
                  <a:lnTo>
                    <a:pt x="555" y="1447"/>
                  </a:lnTo>
                  <a:lnTo>
                    <a:pt x="555" y="1474"/>
                  </a:lnTo>
                  <a:lnTo>
                    <a:pt x="555" y="1501"/>
                  </a:lnTo>
                  <a:lnTo>
                    <a:pt x="556" y="1528"/>
                  </a:lnTo>
                  <a:lnTo>
                    <a:pt x="556" y="1551"/>
                  </a:lnTo>
                  <a:lnTo>
                    <a:pt x="556" y="1574"/>
                  </a:lnTo>
                  <a:lnTo>
                    <a:pt x="556" y="1597"/>
                  </a:lnTo>
                  <a:lnTo>
                    <a:pt x="556" y="1618"/>
                  </a:lnTo>
                  <a:lnTo>
                    <a:pt x="558" y="1639"/>
                  </a:lnTo>
                  <a:lnTo>
                    <a:pt x="556" y="1666"/>
                  </a:lnTo>
                  <a:lnTo>
                    <a:pt x="555" y="1689"/>
                  </a:lnTo>
                  <a:lnTo>
                    <a:pt x="553" y="1712"/>
                  </a:lnTo>
                  <a:lnTo>
                    <a:pt x="549" y="1735"/>
                  </a:lnTo>
                  <a:lnTo>
                    <a:pt x="545" y="1756"/>
                  </a:lnTo>
                  <a:lnTo>
                    <a:pt x="539" y="1775"/>
                  </a:lnTo>
                  <a:lnTo>
                    <a:pt x="533" y="1793"/>
                  </a:lnTo>
                  <a:lnTo>
                    <a:pt x="526" y="1810"/>
                  </a:lnTo>
                  <a:lnTo>
                    <a:pt x="522" y="1818"/>
                  </a:lnTo>
                  <a:lnTo>
                    <a:pt x="518" y="1825"/>
                  </a:lnTo>
                  <a:lnTo>
                    <a:pt x="514" y="1831"/>
                  </a:lnTo>
                  <a:lnTo>
                    <a:pt x="510" y="1837"/>
                  </a:lnTo>
                  <a:lnTo>
                    <a:pt x="507" y="1842"/>
                  </a:lnTo>
                  <a:lnTo>
                    <a:pt x="503" y="1848"/>
                  </a:lnTo>
                  <a:lnTo>
                    <a:pt x="497" y="1854"/>
                  </a:lnTo>
                  <a:lnTo>
                    <a:pt x="493" y="1858"/>
                  </a:lnTo>
                  <a:lnTo>
                    <a:pt x="489" y="1862"/>
                  </a:lnTo>
                  <a:lnTo>
                    <a:pt x="483" y="1864"/>
                  </a:lnTo>
                  <a:lnTo>
                    <a:pt x="480" y="1867"/>
                  </a:lnTo>
                  <a:lnTo>
                    <a:pt x="474" y="1869"/>
                  </a:lnTo>
                  <a:lnTo>
                    <a:pt x="470" y="1871"/>
                  </a:lnTo>
                  <a:lnTo>
                    <a:pt x="464" y="1873"/>
                  </a:lnTo>
                  <a:lnTo>
                    <a:pt x="460" y="1873"/>
                  </a:lnTo>
                  <a:lnTo>
                    <a:pt x="457" y="1873"/>
                  </a:lnTo>
                  <a:lnTo>
                    <a:pt x="449" y="1873"/>
                  </a:lnTo>
                  <a:lnTo>
                    <a:pt x="443" y="1871"/>
                  </a:lnTo>
                  <a:lnTo>
                    <a:pt x="437" y="1871"/>
                  </a:lnTo>
                  <a:lnTo>
                    <a:pt x="432" y="1867"/>
                  </a:lnTo>
                  <a:lnTo>
                    <a:pt x="426" y="1866"/>
                  </a:lnTo>
                  <a:lnTo>
                    <a:pt x="420" y="1862"/>
                  </a:lnTo>
                  <a:lnTo>
                    <a:pt x="414" y="1858"/>
                  </a:lnTo>
                  <a:lnTo>
                    <a:pt x="409" y="1854"/>
                  </a:lnTo>
                  <a:lnTo>
                    <a:pt x="403" y="1848"/>
                  </a:lnTo>
                  <a:lnTo>
                    <a:pt x="395" y="1842"/>
                  </a:lnTo>
                  <a:lnTo>
                    <a:pt x="389" y="1835"/>
                  </a:lnTo>
                  <a:lnTo>
                    <a:pt x="384" y="1829"/>
                  </a:lnTo>
                  <a:lnTo>
                    <a:pt x="378" y="1821"/>
                  </a:lnTo>
                  <a:lnTo>
                    <a:pt x="372" y="1814"/>
                  </a:lnTo>
                  <a:lnTo>
                    <a:pt x="366" y="1804"/>
                  </a:lnTo>
                  <a:lnTo>
                    <a:pt x="361" y="1796"/>
                  </a:lnTo>
                  <a:lnTo>
                    <a:pt x="353" y="1781"/>
                  </a:lnTo>
                  <a:lnTo>
                    <a:pt x="345" y="1766"/>
                  </a:lnTo>
                  <a:lnTo>
                    <a:pt x="340" y="1752"/>
                  </a:lnTo>
                  <a:lnTo>
                    <a:pt x="332" y="1737"/>
                  </a:lnTo>
                  <a:lnTo>
                    <a:pt x="326" y="1722"/>
                  </a:lnTo>
                  <a:lnTo>
                    <a:pt x="320" y="1708"/>
                  </a:lnTo>
                  <a:lnTo>
                    <a:pt x="313" y="1677"/>
                  </a:lnTo>
                  <a:lnTo>
                    <a:pt x="305" y="1649"/>
                  </a:lnTo>
                  <a:lnTo>
                    <a:pt x="299" y="1620"/>
                  </a:lnTo>
                  <a:lnTo>
                    <a:pt x="293" y="1591"/>
                  </a:lnTo>
                  <a:lnTo>
                    <a:pt x="292" y="1562"/>
                  </a:lnTo>
                  <a:lnTo>
                    <a:pt x="288" y="1530"/>
                  </a:lnTo>
                  <a:lnTo>
                    <a:pt x="284" y="1499"/>
                  </a:lnTo>
                  <a:lnTo>
                    <a:pt x="282" y="1468"/>
                  </a:lnTo>
                  <a:lnTo>
                    <a:pt x="278" y="1439"/>
                  </a:lnTo>
                  <a:lnTo>
                    <a:pt x="274" y="1411"/>
                  </a:lnTo>
                  <a:lnTo>
                    <a:pt x="272" y="1384"/>
                  </a:lnTo>
                  <a:lnTo>
                    <a:pt x="268" y="1357"/>
                  </a:lnTo>
                  <a:lnTo>
                    <a:pt x="267" y="1332"/>
                  </a:lnTo>
                  <a:lnTo>
                    <a:pt x="265" y="1309"/>
                  </a:lnTo>
                  <a:lnTo>
                    <a:pt x="261" y="1286"/>
                  </a:lnTo>
                  <a:lnTo>
                    <a:pt x="259" y="1263"/>
                  </a:lnTo>
                  <a:lnTo>
                    <a:pt x="257" y="1242"/>
                  </a:lnTo>
                  <a:lnTo>
                    <a:pt x="255" y="1222"/>
                  </a:lnTo>
                  <a:lnTo>
                    <a:pt x="253" y="1203"/>
                  </a:lnTo>
                  <a:lnTo>
                    <a:pt x="251" y="1184"/>
                  </a:lnTo>
                  <a:lnTo>
                    <a:pt x="249" y="1169"/>
                  </a:lnTo>
                  <a:lnTo>
                    <a:pt x="247" y="1151"/>
                  </a:lnTo>
                  <a:lnTo>
                    <a:pt x="245" y="1136"/>
                  </a:lnTo>
                  <a:lnTo>
                    <a:pt x="244" y="1123"/>
                  </a:lnTo>
                  <a:lnTo>
                    <a:pt x="242" y="1111"/>
                  </a:lnTo>
                  <a:lnTo>
                    <a:pt x="242" y="1098"/>
                  </a:lnTo>
                  <a:lnTo>
                    <a:pt x="240" y="1088"/>
                  </a:lnTo>
                  <a:lnTo>
                    <a:pt x="238" y="1078"/>
                  </a:lnTo>
                  <a:lnTo>
                    <a:pt x="238" y="1069"/>
                  </a:lnTo>
                  <a:lnTo>
                    <a:pt x="236" y="1061"/>
                  </a:lnTo>
                  <a:lnTo>
                    <a:pt x="236" y="1054"/>
                  </a:lnTo>
                  <a:lnTo>
                    <a:pt x="236" y="1050"/>
                  </a:lnTo>
                  <a:lnTo>
                    <a:pt x="234" y="1044"/>
                  </a:lnTo>
                  <a:lnTo>
                    <a:pt x="234" y="1040"/>
                  </a:lnTo>
                  <a:lnTo>
                    <a:pt x="234" y="1038"/>
                  </a:lnTo>
                  <a:lnTo>
                    <a:pt x="234" y="1036"/>
                  </a:lnTo>
                  <a:lnTo>
                    <a:pt x="230" y="986"/>
                  </a:lnTo>
                  <a:lnTo>
                    <a:pt x="224" y="938"/>
                  </a:lnTo>
                  <a:lnTo>
                    <a:pt x="220" y="892"/>
                  </a:lnTo>
                  <a:lnTo>
                    <a:pt x="215" y="848"/>
                  </a:lnTo>
                  <a:lnTo>
                    <a:pt x="211" y="806"/>
                  </a:lnTo>
                  <a:lnTo>
                    <a:pt x="205" y="766"/>
                  </a:lnTo>
                  <a:lnTo>
                    <a:pt x="201" y="727"/>
                  </a:lnTo>
                  <a:lnTo>
                    <a:pt x="196" y="691"/>
                  </a:lnTo>
                  <a:lnTo>
                    <a:pt x="194" y="673"/>
                  </a:lnTo>
                  <a:lnTo>
                    <a:pt x="192" y="656"/>
                  </a:lnTo>
                  <a:lnTo>
                    <a:pt x="188" y="639"/>
                  </a:lnTo>
                  <a:lnTo>
                    <a:pt x="186" y="624"/>
                  </a:lnTo>
                  <a:lnTo>
                    <a:pt x="184" y="608"/>
                  </a:lnTo>
                  <a:lnTo>
                    <a:pt x="182" y="593"/>
                  </a:lnTo>
                  <a:lnTo>
                    <a:pt x="178" y="577"/>
                  </a:lnTo>
                  <a:lnTo>
                    <a:pt x="176" y="564"/>
                  </a:lnTo>
                  <a:lnTo>
                    <a:pt x="174" y="551"/>
                  </a:lnTo>
                  <a:lnTo>
                    <a:pt x="172" y="537"/>
                  </a:lnTo>
                  <a:lnTo>
                    <a:pt x="169" y="524"/>
                  </a:lnTo>
                  <a:lnTo>
                    <a:pt x="167" y="512"/>
                  </a:lnTo>
                  <a:lnTo>
                    <a:pt x="165" y="501"/>
                  </a:lnTo>
                  <a:lnTo>
                    <a:pt x="163" y="489"/>
                  </a:lnTo>
                  <a:lnTo>
                    <a:pt x="159" y="478"/>
                  </a:lnTo>
                  <a:lnTo>
                    <a:pt x="157" y="468"/>
                  </a:lnTo>
                  <a:lnTo>
                    <a:pt x="155" y="447"/>
                  </a:lnTo>
                  <a:lnTo>
                    <a:pt x="151" y="426"/>
                  </a:lnTo>
                  <a:lnTo>
                    <a:pt x="148" y="405"/>
                  </a:lnTo>
                  <a:lnTo>
                    <a:pt x="144" y="384"/>
                  </a:lnTo>
                  <a:lnTo>
                    <a:pt x="138" y="364"/>
                  </a:lnTo>
                  <a:lnTo>
                    <a:pt x="132" y="343"/>
                  </a:lnTo>
                  <a:lnTo>
                    <a:pt x="126" y="324"/>
                  </a:lnTo>
                  <a:lnTo>
                    <a:pt x="119" y="303"/>
                  </a:lnTo>
                  <a:lnTo>
                    <a:pt x="111" y="284"/>
                  </a:lnTo>
                  <a:lnTo>
                    <a:pt x="101" y="265"/>
                  </a:lnTo>
                  <a:lnTo>
                    <a:pt x="94" y="245"/>
                  </a:lnTo>
                  <a:lnTo>
                    <a:pt x="82" y="228"/>
                  </a:lnTo>
                  <a:lnTo>
                    <a:pt x="73" y="209"/>
                  </a:lnTo>
                  <a:lnTo>
                    <a:pt x="61" y="192"/>
                  </a:lnTo>
                  <a:lnTo>
                    <a:pt x="50" y="172"/>
                  </a:lnTo>
                  <a:lnTo>
                    <a:pt x="38" y="155"/>
                  </a:lnTo>
                  <a:lnTo>
                    <a:pt x="29" y="147"/>
                  </a:lnTo>
                  <a:lnTo>
                    <a:pt x="21" y="140"/>
                  </a:lnTo>
                  <a:lnTo>
                    <a:pt x="13" y="132"/>
                  </a:lnTo>
                  <a:lnTo>
                    <a:pt x="9" y="124"/>
                  </a:lnTo>
                  <a:lnTo>
                    <a:pt x="4" y="117"/>
                  </a:lnTo>
                  <a:lnTo>
                    <a:pt x="2" y="111"/>
                  </a:lnTo>
                  <a:lnTo>
                    <a:pt x="0" y="103"/>
                  </a:lnTo>
                  <a:lnTo>
                    <a:pt x="0" y="99"/>
                  </a:lnTo>
                  <a:lnTo>
                    <a:pt x="0" y="86"/>
                  </a:lnTo>
                  <a:lnTo>
                    <a:pt x="0" y="76"/>
                  </a:lnTo>
                  <a:lnTo>
                    <a:pt x="2" y="65"/>
                  </a:lnTo>
                  <a:lnTo>
                    <a:pt x="4" y="55"/>
                  </a:lnTo>
                  <a:lnTo>
                    <a:pt x="5" y="48"/>
                  </a:lnTo>
                  <a:lnTo>
                    <a:pt x="9" y="40"/>
                  </a:lnTo>
                  <a:lnTo>
                    <a:pt x="13" y="32"/>
                  </a:lnTo>
                  <a:lnTo>
                    <a:pt x="17" y="25"/>
                  </a:lnTo>
                  <a:lnTo>
                    <a:pt x="23" y="19"/>
                  </a:lnTo>
                  <a:lnTo>
                    <a:pt x="29" y="13"/>
                  </a:lnTo>
                  <a:lnTo>
                    <a:pt x="34" y="9"/>
                  </a:lnTo>
                  <a:lnTo>
                    <a:pt x="42" y="5"/>
                  </a:lnTo>
                  <a:lnTo>
                    <a:pt x="50" y="3"/>
                  </a:lnTo>
                  <a:lnTo>
                    <a:pt x="57" y="2"/>
                  </a:lnTo>
                  <a:lnTo>
                    <a:pt x="65" y="0"/>
                  </a:lnTo>
                  <a:lnTo>
                    <a:pt x="7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36"/>
            <p:cNvSpPr>
              <a:spLocks/>
            </p:cNvSpPr>
            <p:nvPr/>
          </p:nvSpPr>
          <p:spPr bwMode="auto">
            <a:xfrm>
              <a:off x="6951640" y="1887618"/>
              <a:ext cx="1034200" cy="723232"/>
            </a:xfrm>
            <a:custGeom>
              <a:avLst/>
              <a:gdLst>
                <a:gd name="T0" fmla="*/ 1515115 w 2367"/>
                <a:gd name="T1" fmla="*/ 12700 h 1726"/>
                <a:gd name="T2" fmla="*/ 1602464 w 2367"/>
                <a:gd name="T3" fmla="*/ 54769 h 1726"/>
                <a:gd name="T4" fmla="*/ 1712048 w 2367"/>
                <a:gd name="T5" fmla="*/ 130969 h 1726"/>
                <a:gd name="T6" fmla="*/ 1818455 w 2367"/>
                <a:gd name="T7" fmla="*/ 227012 h 1726"/>
                <a:gd name="T8" fmla="*/ 1873247 w 2367"/>
                <a:gd name="T9" fmla="*/ 301625 h 1726"/>
                <a:gd name="T10" fmla="*/ 1879600 w 2367"/>
                <a:gd name="T11" fmla="*/ 334169 h 1726"/>
                <a:gd name="T12" fmla="*/ 1856572 w 2367"/>
                <a:gd name="T13" fmla="*/ 387350 h 1726"/>
                <a:gd name="T14" fmla="*/ 1814485 w 2367"/>
                <a:gd name="T15" fmla="*/ 451644 h 1726"/>
                <a:gd name="T16" fmla="*/ 1780339 w 2367"/>
                <a:gd name="T17" fmla="*/ 523081 h 1726"/>
                <a:gd name="T18" fmla="*/ 1754929 w 2367"/>
                <a:gd name="T19" fmla="*/ 615950 h 1726"/>
                <a:gd name="T20" fmla="*/ 1700931 w 2367"/>
                <a:gd name="T21" fmla="*/ 800100 h 1726"/>
                <a:gd name="T22" fmla="*/ 1644551 w 2367"/>
                <a:gd name="T23" fmla="*/ 1036637 h 1726"/>
                <a:gd name="T24" fmla="*/ 1599288 w 2367"/>
                <a:gd name="T25" fmla="*/ 1242218 h 1726"/>
                <a:gd name="T26" fmla="*/ 1557995 w 2367"/>
                <a:gd name="T27" fmla="*/ 1292225 h 1726"/>
                <a:gd name="T28" fmla="*/ 1493675 w 2367"/>
                <a:gd name="T29" fmla="*/ 1335087 h 1726"/>
                <a:gd name="T30" fmla="*/ 1384091 w 2367"/>
                <a:gd name="T31" fmla="*/ 1365250 h 1726"/>
                <a:gd name="T32" fmla="*/ 1311035 w 2367"/>
                <a:gd name="T33" fmla="*/ 1370012 h 1726"/>
                <a:gd name="T34" fmla="*/ 1264978 w 2367"/>
                <a:gd name="T35" fmla="*/ 1348581 h 1726"/>
                <a:gd name="T36" fmla="*/ 1249890 w 2367"/>
                <a:gd name="T37" fmla="*/ 1308893 h 1726"/>
                <a:gd name="T38" fmla="*/ 1245126 w 2367"/>
                <a:gd name="T39" fmla="*/ 1289050 h 1726"/>
                <a:gd name="T40" fmla="*/ 1248302 w 2367"/>
                <a:gd name="T41" fmla="*/ 1270793 h 1726"/>
                <a:gd name="T42" fmla="*/ 1253067 w 2367"/>
                <a:gd name="T43" fmla="*/ 1237456 h 1726"/>
                <a:gd name="T44" fmla="*/ 1272919 w 2367"/>
                <a:gd name="T45" fmla="*/ 1129506 h 1726"/>
                <a:gd name="T46" fmla="*/ 1297535 w 2367"/>
                <a:gd name="T47" fmla="*/ 962025 h 1726"/>
                <a:gd name="T48" fmla="*/ 1320564 w 2367"/>
                <a:gd name="T49" fmla="*/ 768350 h 1726"/>
                <a:gd name="T50" fmla="*/ 1338828 w 2367"/>
                <a:gd name="T51" fmla="*/ 596106 h 1726"/>
                <a:gd name="T52" fmla="*/ 1349151 w 2367"/>
                <a:gd name="T53" fmla="*/ 463550 h 1726"/>
                <a:gd name="T54" fmla="*/ 1347563 w 2367"/>
                <a:gd name="T55" fmla="*/ 372269 h 1726"/>
                <a:gd name="T56" fmla="*/ 1306270 w 2367"/>
                <a:gd name="T57" fmla="*/ 318294 h 1726"/>
                <a:gd name="T58" fmla="*/ 1214951 w 2367"/>
                <a:gd name="T59" fmla="*/ 296069 h 1726"/>
                <a:gd name="T60" fmla="*/ 1149836 w 2367"/>
                <a:gd name="T61" fmla="*/ 294481 h 1726"/>
                <a:gd name="T62" fmla="*/ 1093456 w 2367"/>
                <a:gd name="T63" fmla="*/ 300037 h 1726"/>
                <a:gd name="T64" fmla="*/ 1017223 w 2367"/>
                <a:gd name="T65" fmla="*/ 309562 h 1726"/>
                <a:gd name="T66" fmla="*/ 921139 w 2367"/>
                <a:gd name="T67" fmla="*/ 323056 h 1726"/>
                <a:gd name="T68" fmla="*/ 805203 w 2367"/>
                <a:gd name="T69" fmla="*/ 341312 h 1726"/>
                <a:gd name="T70" fmla="*/ 654326 w 2367"/>
                <a:gd name="T71" fmla="*/ 365919 h 1726"/>
                <a:gd name="T72" fmla="*/ 492333 w 2367"/>
                <a:gd name="T73" fmla="*/ 390525 h 1726"/>
                <a:gd name="T74" fmla="*/ 366073 w 2367"/>
                <a:gd name="T75" fmla="*/ 410369 h 1726"/>
                <a:gd name="T76" fmla="*/ 271577 w 2367"/>
                <a:gd name="T77" fmla="*/ 423862 h 1726"/>
                <a:gd name="T78" fmla="*/ 212021 w 2367"/>
                <a:gd name="T79" fmla="*/ 431800 h 1726"/>
                <a:gd name="T80" fmla="*/ 187404 w 2367"/>
                <a:gd name="T81" fmla="*/ 434181 h 1726"/>
                <a:gd name="T82" fmla="*/ 127848 w 2367"/>
                <a:gd name="T83" fmla="*/ 428625 h 1726"/>
                <a:gd name="T84" fmla="*/ 79409 w 2367"/>
                <a:gd name="T85" fmla="*/ 407194 h 1726"/>
                <a:gd name="T86" fmla="*/ 38116 w 2367"/>
                <a:gd name="T87" fmla="*/ 372269 h 1726"/>
                <a:gd name="T88" fmla="*/ 11911 w 2367"/>
                <a:gd name="T89" fmla="*/ 337344 h 1726"/>
                <a:gd name="T90" fmla="*/ 1588 w 2367"/>
                <a:gd name="T91" fmla="*/ 307975 h 1726"/>
                <a:gd name="T92" fmla="*/ 6353 w 2367"/>
                <a:gd name="T93" fmla="*/ 277812 h 1726"/>
                <a:gd name="T94" fmla="*/ 29381 w 2367"/>
                <a:gd name="T95" fmla="*/ 261937 h 1726"/>
                <a:gd name="T96" fmla="*/ 61145 w 2367"/>
                <a:gd name="T97" fmla="*/ 254794 h 1726"/>
                <a:gd name="T98" fmla="*/ 73056 w 2367"/>
                <a:gd name="T99" fmla="*/ 254794 h 1726"/>
                <a:gd name="T100" fmla="*/ 100849 w 2367"/>
                <a:gd name="T101" fmla="*/ 254794 h 1726"/>
                <a:gd name="T102" fmla="*/ 222344 w 2367"/>
                <a:gd name="T103" fmla="*/ 245269 h 1726"/>
                <a:gd name="T104" fmla="*/ 443894 w 2367"/>
                <a:gd name="T105" fmla="*/ 221456 h 1726"/>
                <a:gd name="T106" fmla="*/ 687678 w 2367"/>
                <a:gd name="T107" fmla="*/ 183356 h 1726"/>
                <a:gd name="T108" fmla="*/ 923521 w 2367"/>
                <a:gd name="T109" fmla="*/ 137319 h 1726"/>
                <a:gd name="T110" fmla="*/ 1138718 w 2367"/>
                <a:gd name="T111" fmla="*/ 87312 h 1726"/>
                <a:gd name="T112" fmla="*/ 1320564 w 2367"/>
                <a:gd name="T113" fmla="*/ 34925 h 1726"/>
                <a:gd name="T114" fmla="*/ 1390443 w 2367"/>
                <a:gd name="T115" fmla="*/ 12700 h 1726"/>
                <a:gd name="T116" fmla="*/ 1438883 w 2367"/>
                <a:gd name="T117" fmla="*/ 1587 h 17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367" h="1726">
                  <a:moveTo>
                    <a:pt x="1835" y="0"/>
                  </a:moveTo>
                  <a:lnTo>
                    <a:pt x="1849" y="2"/>
                  </a:lnTo>
                  <a:lnTo>
                    <a:pt x="1862" y="2"/>
                  </a:lnTo>
                  <a:lnTo>
                    <a:pt x="1876" y="6"/>
                  </a:lnTo>
                  <a:lnTo>
                    <a:pt x="1891" y="10"/>
                  </a:lnTo>
                  <a:lnTo>
                    <a:pt x="1908" y="16"/>
                  </a:lnTo>
                  <a:lnTo>
                    <a:pt x="1924" y="21"/>
                  </a:lnTo>
                  <a:lnTo>
                    <a:pt x="1941" y="29"/>
                  </a:lnTo>
                  <a:lnTo>
                    <a:pt x="1960" y="37"/>
                  </a:lnTo>
                  <a:lnTo>
                    <a:pt x="1977" y="46"/>
                  </a:lnTo>
                  <a:lnTo>
                    <a:pt x="1997" y="58"/>
                  </a:lnTo>
                  <a:lnTo>
                    <a:pt x="2018" y="69"/>
                  </a:lnTo>
                  <a:lnTo>
                    <a:pt x="2037" y="81"/>
                  </a:lnTo>
                  <a:lnTo>
                    <a:pt x="2058" y="94"/>
                  </a:lnTo>
                  <a:lnTo>
                    <a:pt x="2081" y="110"/>
                  </a:lnTo>
                  <a:lnTo>
                    <a:pt x="2104" y="125"/>
                  </a:lnTo>
                  <a:lnTo>
                    <a:pt x="2127" y="142"/>
                  </a:lnTo>
                  <a:lnTo>
                    <a:pt x="2156" y="165"/>
                  </a:lnTo>
                  <a:lnTo>
                    <a:pt x="2183" y="186"/>
                  </a:lnTo>
                  <a:lnTo>
                    <a:pt x="2208" y="208"/>
                  </a:lnTo>
                  <a:lnTo>
                    <a:pt x="2231" y="229"/>
                  </a:lnTo>
                  <a:lnTo>
                    <a:pt x="2252" y="248"/>
                  </a:lnTo>
                  <a:lnTo>
                    <a:pt x="2273" y="267"/>
                  </a:lnTo>
                  <a:lnTo>
                    <a:pt x="2290" y="286"/>
                  </a:lnTo>
                  <a:lnTo>
                    <a:pt x="2306" y="304"/>
                  </a:lnTo>
                  <a:lnTo>
                    <a:pt x="2321" y="321"/>
                  </a:lnTo>
                  <a:lnTo>
                    <a:pt x="2332" y="336"/>
                  </a:lnTo>
                  <a:lnTo>
                    <a:pt x="2344" y="352"/>
                  </a:lnTo>
                  <a:lnTo>
                    <a:pt x="2352" y="367"/>
                  </a:lnTo>
                  <a:lnTo>
                    <a:pt x="2359" y="380"/>
                  </a:lnTo>
                  <a:lnTo>
                    <a:pt x="2361" y="388"/>
                  </a:lnTo>
                  <a:lnTo>
                    <a:pt x="2363" y="394"/>
                  </a:lnTo>
                  <a:lnTo>
                    <a:pt x="2365" y="401"/>
                  </a:lnTo>
                  <a:lnTo>
                    <a:pt x="2367" y="407"/>
                  </a:lnTo>
                  <a:lnTo>
                    <a:pt x="2367" y="413"/>
                  </a:lnTo>
                  <a:lnTo>
                    <a:pt x="2367" y="421"/>
                  </a:lnTo>
                  <a:lnTo>
                    <a:pt x="2367" y="428"/>
                  </a:lnTo>
                  <a:lnTo>
                    <a:pt x="2363" y="438"/>
                  </a:lnTo>
                  <a:lnTo>
                    <a:pt x="2359" y="449"/>
                  </a:lnTo>
                  <a:lnTo>
                    <a:pt x="2354" y="461"/>
                  </a:lnTo>
                  <a:lnTo>
                    <a:pt x="2346" y="474"/>
                  </a:lnTo>
                  <a:lnTo>
                    <a:pt x="2338" y="488"/>
                  </a:lnTo>
                  <a:lnTo>
                    <a:pt x="2329" y="503"/>
                  </a:lnTo>
                  <a:lnTo>
                    <a:pt x="2317" y="521"/>
                  </a:lnTo>
                  <a:lnTo>
                    <a:pt x="2309" y="530"/>
                  </a:lnTo>
                  <a:lnTo>
                    <a:pt x="2300" y="542"/>
                  </a:lnTo>
                  <a:lnTo>
                    <a:pt x="2292" y="555"/>
                  </a:lnTo>
                  <a:lnTo>
                    <a:pt x="2285" y="569"/>
                  </a:lnTo>
                  <a:lnTo>
                    <a:pt x="2277" y="582"/>
                  </a:lnTo>
                  <a:lnTo>
                    <a:pt x="2269" y="595"/>
                  </a:lnTo>
                  <a:lnTo>
                    <a:pt x="2263" y="611"/>
                  </a:lnTo>
                  <a:lnTo>
                    <a:pt x="2256" y="626"/>
                  </a:lnTo>
                  <a:lnTo>
                    <a:pt x="2248" y="641"/>
                  </a:lnTo>
                  <a:lnTo>
                    <a:pt x="2242" y="659"/>
                  </a:lnTo>
                  <a:lnTo>
                    <a:pt x="2237" y="676"/>
                  </a:lnTo>
                  <a:lnTo>
                    <a:pt x="2231" y="695"/>
                  </a:lnTo>
                  <a:lnTo>
                    <a:pt x="2225" y="714"/>
                  </a:lnTo>
                  <a:lnTo>
                    <a:pt x="2219" y="734"/>
                  </a:lnTo>
                  <a:lnTo>
                    <a:pt x="2213" y="755"/>
                  </a:lnTo>
                  <a:lnTo>
                    <a:pt x="2210" y="776"/>
                  </a:lnTo>
                  <a:lnTo>
                    <a:pt x="2198" y="808"/>
                  </a:lnTo>
                  <a:lnTo>
                    <a:pt x="2189" y="845"/>
                  </a:lnTo>
                  <a:lnTo>
                    <a:pt x="2177" y="883"/>
                  </a:lnTo>
                  <a:lnTo>
                    <a:pt x="2165" y="924"/>
                  </a:lnTo>
                  <a:lnTo>
                    <a:pt x="2154" y="964"/>
                  </a:lnTo>
                  <a:lnTo>
                    <a:pt x="2142" y="1008"/>
                  </a:lnTo>
                  <a:lnTo>
                    <a:pt x="2131" y="1052"/>
                  </a:lnTo>
                  <a:lnTo>
                    <a:pt x="2119" y="1100"/>
                  </a:lnTo>
                  <a:lnTo>
                    <a:pt x="2108" y="1148"/>
                  </a:lnTo>
                  <a:lnTo>
                    <a:pt x="2096" y="1200"/>
                  </a:lnTo>
                  <a:lnTo>
                    <a:pt x="2085" y="1252"/>
                  </a:lnTo>
                  <a:lnTo>
                    <a:pt x="2071" y="1306"/>
                  </a:lnTo>
                  <a:lnTo>
                    <a:pt x="2060" y="1361"/>
                  </a:lnTo>
                  <a:lnTo>
                    <a:pt x="2048" y="1421"/>
                  </a:lnTo>
                  <a:lnTo>
                    <a:pt x="2037" y="1480"/>
                  </a:lnTo>
                  <a:lnTo>
                    <a:pt x="2025" y="1542"/>
                  </a:lnTo>
                  <a:lnTo>
                    <a:pt x="2020" y="1553"/>
                  </a:lnTo>
                  <a:lnTo>
                    <a:pt x="2014" y="1565"/>
                  </a:lnTo>
                  <a:lnTo>
                    <a:pt x="2008" y="1576"/>
                  </a:lnTo>
                  <a:lnTo>
                    <a:pt x="2000" y="1588"/>
                  </a:lnTo>
                  <a:lnTo>
                    <a:pt x="1993" y="1597"/>
                  </a:lnTo>
                  <a:lnTo>
                    <a:pt x="1983" y="1609"/>
                  </a:lnTo>
                  <a:lnTo>
                    <a:pt x="1974" y="1619"/>
                  </a:lnTo>
                  <a:lnTo>
                    <a:pt x="1962" y="1628"/>
                  </a:lnTo>
                  <a:lnTo>
                    <a:pt x="1950" y="1638"/>
                  </a:lnTo>
                  <a:lnTo>
                    <a:pt x="1939" y="1647"/>
                  </a:lnTo>
                  <a:lnTo>
                    <a:pt x="1926" y="1655"/>
                  </a:lnTo>
                  <a:lnTo>
                    <a:pt x="1912" y="1665"/>
                  </a:lnTo>
                  <a:lnTo>
                    <a:pt x="1897" y="1672"/>
                  </a:lnTo>
                  <a:lnTo>
                    <a:pt x="1881" y="1682"/>
                  </a:lnTo>
                  <a:lnTo>
                    <a:pt x="1864" y="1690"/>
                  </a:lnTo>
                  <a:lnTo>
                    <a:pt x="1847" y="1699"/>
                  </a:lnTo>
                  <a:lnTo>
                    <a:pt x="1820" y="1705"/>
                  </a:lnTo>
                  <a:lnTo>
                    <a:pt x="1793" y="1713"/>
                  </a:lnTo>
                  <a:lnTo>
                    <a:pt x="1768" y="1716"/>
                  </a:lnTo>
                  <a:lnTo>
                    <a:pt x="1743" y="1720"/>
                  </a:lnTo>
                  <a:lnTo>
                    <a:pt x="1720" y="1724"/>
                  </a:lnTo>
                  <a:lnTo>
                    <a:pt x="1699" y="1726"/>
                  </a:lnTo>
                  <a:lnTo>
                    <a:pt x="1680" y="1726"/>
                  </a:lnTo>
                  <a:lnTo>
                    <a:pt x="1663" y="1726"/>
                  </a:lnTo>
                  <a:lnTo>
                    <a:pt x="1659" y="1726"/>
                  </a:lnTo>
                  <a:lnTo>
                    <a:pt x="1651" y="1726"/>
                  </a:lnTo>
                  <a:lnTo>
                    <a:pt x="1643" y="1724"/>
                  </a:lnTo>
                  <a:lnTo>
                    <a:pt x="1636" y="1720"/>
                  </a:lnTo>
                  <a:lnTo>
                    <a:pt x="1626" y="1716"/>
                  </a:lnTo>
                  <a:lnTo>
                    <a:pt x="1616" y="1713"/>
                  </a:lnTo>
                  <a:lnTo>
                    <a:pt x="1605" y="1705"/>
                  </a:lnTo>
                  <a:lnTo>
                    <a:pt x="1593" y="1699"/>
                  </a:lnTo>
                  <a:lnTo>
                    <a:pt x="1590" y="1690"/>
                  </a:lnTo>
                  <a:lnTo>
                    <a:pt x="1588" y="1684"/>
                  </a:lnTo>
                  <a:lnTo>
                    <a:pt x="1584" y="1676"/>
                  </a:lnTo>
                  <a:lnTo>
                    <a:pt x="1582" y="1670"/>
                  </a:lnTo>
                  <a:lnTo>
                    <a:pt x="1578" y="1659"/>
                  </a:lnTo>
                  <a:lnTo>
                    <a:pt x="1574" y="1649"/>
                  </a:lnTo>
                  <a:lnTo>
                    <a:pt x="1570" y="1642"/>
                  </a:lnTo>
                  <a:lnTo>
                    <a:pt x="1568" y="1636"/>
                  </a:lnTo>
                  <a:lnTo>
                    <a:pt x="1568" y="1630"/>
                  </a:lnTo>
                  <a:lnTo>
                    <a:pt x="1568" y="1628"/>
                  </a:lnTo>
                  <a:lnTo>
                    <a:pt x="1568" y="1626"/>
                  </a:lnTo>
                  <a:lnTo>
                    <a:pt x="1568" y="1624"/>
                  </a:lnTo>
                  <a:lnTo>
                    <a:pt x="1568" y="1620"/>
                  </a:lnTo>
                  <a:lnTo>
                    <a:pt x="1568" y="1619"/>
                  </a:lnTo>
                  <a:lnTo>
                    <a:pt x="1570" y="1615"/>
                  </a:lnTo>
                  <a:lnTo>
                    <a:pt x="1570" y="1611"/>
                  </a:lnTo>
                  <a:lnTo>
                    <a:pt x="1570" y="1605"/>
                  </a:lnTo>
                  <a:lnTo>
                    <a:pt x="1572" y="1601"/>
                  </a:lnTo>
                  <a:lnTo>
                    <a:pt x="1572" y="1596"/>
                  </a:lnTo>
                  <a:lnTo>
                    <a:pt x="1574" y="1590"/>
                  </a:lnTo>
                  <a:lnTo>
                    <a:pt x="1576" y="1582"/>
                  </a:lnTo>
                  <a:lnTo>
                    <a:pt x="1576" y="1574"/>
                  </a:lnTo>
                  <a:lnTo>
                    <a:pt x="1578" y="1567"/>
                  </a:lnTo>
                  <a:lnTo>
                    <a:pt x="1578" y="1559"/>
                  </a:lnTo>
                  <a:lnTo>
                    <a:pt x="1580" y="1551"/>
                  </a:lnTo>
                  <a:lnTo>
                    <a:pt x="1582" y="1542"/>
                  </a:lnTo>
                  <a:lnTo>
                    <a:pt x="1586" y="1513"/>
                  </a:lnTo>
                  <a:lnTo>
                    <a:pt x="1592" y="1484"/>
                  </a:lnTo>
                  <a:lnTo>
                    <a:pt x="1597" y="1453"/>
                  </a:lnTo>
                  <a:lnTo>
                    <a:pt x="1603" y="1423"/>
                  </a:lnTo>
                  <a:lnTo>
                    <a:pt x="1609" y="1390"/>
                  </a:lnTo>
                  <a:lnTo>
                    <a:pt x="1615" y="1356"/>
                  </a:lnTo>
                  <a:lnTo>
                    <a:pt x="1618" y="1321"/>
                  </a:lnTo>
                  <a:lnTo>
                    <a:pt x="1624" y="1286"/>
                  </a:lnTo>
                  <a:lnTo>
                    <a:pt x="1630" y="1250"/>
                  </a:lnTo>
                  <a:lnTo>
                    <a:pt x="1634" y="1212"/>
                  </a:lnTo>
                  <a:lnTo>
                    <a:pt x="1640" y="1173"/>
                  </a:lnTo>
                  <a:lnTo>
                    <a:pt x="1643" y="1135"/>
                  </a:lnTo>
                  <a:lnTo>
                    <a:pt x="1649" y="1094"/>
                  </a:lnTo>
                  <a:lnTo>
                    <a:pt x="1653" y="1052"/>
                  </a:lnTo>
                  <a:lnTo>
                    <a:pt x="1659" y="1010"/>
                  </a:lnTo>
                  <a:lnTo>
                    <a:pt x="1663" y="968"/>
                  </a:lnTo>
                  <a:lnTo>
                    <a:pt x="1668" y="927"/>
                  </a:lnTo>
                  <a:lnTo>
                    <a:pt x="1672" y="889"/>
                  </a:lnTo>
                  <a:lnTo>
                    <a:pt x="1676" y="853"/>
                  </a:lnTo>
                  <a:lnTo>
                    <a:pt x="1680" y="818"/>
                  </a:lnTo>
                  <a:lnTo>
                    <a:pt x="1684" y="784"/>
                  </a:lnTo>
                  <a:lnTo>
                    <a:pt x="1686" y="751"/>
                  </a:lnTo>
                  <a:lnTo>
                    <a:pt x="1689" y="720"/>
                  </a:lnTo>
                  <a:lnTo>
                    <a:pt x="1691" y="689"/>
                  </a:lnTo>
                  <a:lnTo>
                    <a:pt x="1693" y="661"/>
                  </a:lnTo>
                  <a:lnTo>
                    <a:pt x="1695" y="634"/>
                  </a:lnTo>
                  <a:lnTo>
                    <a:pt x="1697" y="607"/>
                  </a:lnTo>
                  <a:lnTo>
                    <a:pt x="1699" y="584"/>
                  </a:lnTo>
                  <a:lnTo>
                    <a:pt x="1701" y="561"/>
                  </a:lnTo>
                  <a:lnTo>
                    <a:pt x="1701" y="538"/>
                  </a:lnTo>
                  <a:lnTo>
                    <a:pt x="1701" y="517"/>
                  </a:lnTo>
                  <a:lnTo>
                    <a:pt x="1701" y="497"/>
                  </a:lnTo>
                  <a:lnTo>
                    <a:pt x="1701" y="482"/>
                  </a:lnTo>
                  <a:lnTo>
                    <a:pt x="1697" y="469"/>
                  </a:lnTo>
                  <a:lnTo>
                    <a:pt x="1693" y="455"/>
                  </a:lnTo>
                  <a:lnTo>
                    <a:pt x="1687" y="442"/>
                  </a:lnTo>
                  <a:lnTo>
                    <a:pt x="1680" y="430"/>
                  </a:lnTo>
                  <a:lnTo>
                    <a:pt x="1670" y="421"/>
                  </a:lnTo>
                  <a:lnTo>
                    <a:pt x="1659" y="411"/>
                  </a:lnTo>
                  <a:lnTo>
                    <a:pt x="1645" y="401"/>
                  </a:lnTo>
                  <a:lnTo>
                    <a:pt x="1630" y="396"/>
                  </a:lnTo>
                  <a:lnTo>
                    <a:pt x="1615" y="388"/>
                  </a:lnTo>
                  <a:lnTo>
                    <a:pt x="1595" y="382"/>
                  </a:lnTo>
                  <a:lnTo>
                    <a:pt x="1576" y="378"/>
                  </a:lnTo>
                  <a:lnTo>
                    <a:pt x="1553" y="375"/>
                  </a:lnTo>
                  <a:lnTo>
                    <a:pt x="1530" y="373"/>
                  </a:lnTo>
                  <a:lnTo>
                    <a:pt x="1505" y="371"/>
                  </a:lnTo>
                  <a:lnTo>
                    <a:pt x="1480" y="371"/>
                  </a:lnTo>
                  <a:lnTo>
                    <a:pt x="1472" y="371"/>
                  </a:lnTo>
                  <a:lnTo>
                    <a:pt x="1465" y="371"/>
                  </a:lnTo>
                  <a:lnTo>
                    <a:pt x="1457" y="371"/>
                  </a:lnTo>
                  <a:lnTo>
                    <a:pt x="1448" y="371"/>
                  </a:lnTo>
                  <a:lnTo>
                    <a:pt x="1438" y="373"/>
                  </a:lnTo>
                  <a:lnTo>
                    <a:pt x="1426" y="373"/>
                  </a:lnTo>
                  <a:lnTo>
                    <a:pt x="1415" y="375"/>
                  </a:lnTo>
                  <a:lnTo>
                    <a:pt x="1403" y="375"/>
                  </a:lnTo>
                  <a:lnTo>
                    <a:pt x="1390" y="377"/>
                  </a:lnTo>
                  <a:lnTo>
                    <a:pt x="1377" y="378"/>
                  </a:lnTo>
                  <a:lnTo>
                    <a:pt x="1363" y="380"/>
                  </a:lnTo>
                  <a:lnTo>
                    <a:pt x="1348" y="382"/>
                  </a:lnTo>
                  <a:lnTo>
                    <a:pt x="1332" y="384"/>
                  </a:lnTo>
                  <a:lnTo>
                    <a:pt x="1315" y="386"/>
                  </a:lnTo>
                  <a:lnTo>
                    <a:pt x="1298" y="388"/>
                  </a:lnTo>
                  <a:lnTo>
                    <a:pt x="1281" y="390"/>
                  </a:lnTo>
                  <a:lnTo>
                    <a:pt x="1263" y="394"/>
                  </a:lnTo>
                  <a:lnTo>
                    <a:pt x="1244" y="396"/>
                  </a:lnTo>
                  <a:lnTo>
                    <a:pt x="1223" y="398"/>
                  </a:lnTo>
                  <a:lnTo>
                    <a:pt x="1202" y="401"/>
                  </a:lnTo>
                  <a:lnTo>
                    <a:pt x="1181" y="405"/>
                  </a:lnTo>
                  <a:lnTo>
                    <a:pt x="1160" y="407"/>
                  </a:lnTo>
                  <a:lnTo>
                    <a:pt x="1137" y="411"/>
                  </a:lnTo>
                  <a:lnTo>
                    <a:pt x="1114" y="415"/>
                  </a:lnTo>
                  <a:lnTo>
                    <a:pt x="1089" y="419"/>
                  </a:lnTo>
                  <a:lnTo>
                    <a:pt x="1064" y="423"/>
                  </a:lnTo>
                  <a:lnTo>
                    <a:pt x="1039" y="426"/>
                  </a:lnTo>
                  <a:lnTo>
                    <a:pt x="1014" y="430"/>
                  </a:lnTo>
                  <a:lnTo>
                    <a:pt x="987" y="434"/>
                  </a:lnTo>
                  <a:lnTo>
                    <a:pt x="958" y="440"/>
                  </a:lnTo>
                  <a:lnTo>
                    <a:pt x="931" y="444"/>
                  </a:lnTo>
                  <a:lnTo>
                    <a:pt x="902" y="449"/>
                  </a:lnTo>
                  <a:lnTo>
                    <a:pt x="862" y="455"/>
                  </a:lnTo>
                  <a:lnTo>
                    <a:pt x="824" y="461"/>
                  </a:lnTo>
                  <a:lnTo>
                    <a:pt x="787" y="467"/>
                  </a:lnTo>
                  <a:lnTo>
                    <a:pt x="753" y="471"/>
                  </a:lnTo>
                  <a:lnTo>
                    <a:pt x="718" y="476"/>
                  </a:lnTo>
                  <a:lnTo>
                    <a:pt x="684" y="482"/>
                  </a:lnTo>
                  <a:lnTo>
                    <a:pt x="653" y="486"/>
                  </a:lnTo>
                  <a:lnTo>
                    <a:pt x="620" y="492"/>
                  </a:lnTo>
                  <a:lnTo>
                    <a:pt x="591" y="496"/>
                  </a:lnTo>
                  <a:lnTo>
                    <a:pt x="563" y="499"/>
                  </a:lnTo>
                  <a:lnTo>
                    <a:pt x="536" y="505"/>
                  </a:lnTo>
                  <a:lnTo>
                    <a:pt x="509" y="509"/>
                  </a:lnTo>
                  <a:lnTo>
                    <a:pt x="484" y="513"/>
                  </a:lnTo>
                  <a:lnTo>
                    <a:pt x="461" y="517"/>
                  </a:lnTo>
                  <a:lnTo>
                    <a:pt x="438" y="519"/>
                  </a:lnTo>
                  <a:lnTo>
                    <a:pt x="417" y="522"/>
                  </a:lnTo>
                  <a:lnTo>
                    <a:pt x="396" y="526"/>
                  </a:lnTo>
                  <a:lnTo>
                    <a:pt x="376" y="528"/>
                  </a:lnTo>
                  <a:lnTo>
                    <a:pt x="359" y="532"/>
                  </a:lnTo>
                  <a:lnTo>
                    <a:pt x="342" y="534"/>
                  </a:lnTo>
                  <a:lnTo>
                    <a:pt x="326" y="536"/>
                  </a:lnTo>
                  <a:lnTo>
                    <a:pt x="313" y="538"/>
                  </a:lnTo>
                  <a:lnTo>
                    <a:pt x="300" y="540"/>
                  </a:lnTo>
                  <a:lnTo>
                    <a:pt x="288" y="542"/>
                  </a:lnTo>
                  <a:lnTo>
                    <a:pt x="277" y="544"/>
                  </a:lnTo>
                  <a:lnTo>
                    <a:pt x="267" y="544"/>
                  </a:lnTo>
                  <a:lnTo>
                    <a:pt x="259" y="545"/>
                  </a:lnTo>
                  <a:lnTo>
                    <a:pt x="252" y="545"/>
                  </a:lnTo>
                  <a:lnTo>
                    <a:pt x="246" y="547"/>
                  </a:lnTo>
                  <a:lnTo>
                    <a:pt x="242" y="547"/>
                  </a:lnTo>
                  <a:lnTo>
                    <a:pt x="238" y="547"/>
                  </a:lnTo>
                  <a:lnTo>
                    <a:pt x="236" y="547"/>
                  </a:lnTo>
                  <a:lnTo>
                    <a:pt x="223" y="547"/>
                  </a:lnTo>
                  <a:lnTo>
                    <a:pt x="209" y="547"/>
                  </a:lnTo>
                  <a:lnTo>
                    <a:pt x="198" y="545"/>
                  </a:lnTo>
                  <a:lnTo>
                    <a:pt x="186" y="544"/>
                  </a:lnTo>
                  <a:lnTo>
                    <a:pt x="173" y="542"/>
                  </a:lnTo>
                  <a:lnTo>
                    <a:pt x="161" y="540"/>
                  </a:lnTo>
                  <a:lnTo>
                    <a:pt x="152" y="536"/>
                  </a:lnTo>
                  <a:lnTo>
                    <a:pt x="140" y="532"/>
                  </a:lnTo>
                  <a:lnTo>
                    <a:pt x="129" y="528"/>
                  </a:lnTo>
                  <a:lnTo>
                    <a:pt x="119" y="522"/>
                  </a:lnTo>
                  <a:lnTo>
                    <a:pt x="110" y="519"/>
                  </a:lnTo>
                  <a:lnTo>
                    <a:pt x="100" y="513"/>
                  </a:lnTo>
                  <a:lnTo>
                    <a:pt x="90" y="505"/>
                  </a:lnTo>
                  <a:lnTo>
                    <a:pt x="81" y="499"/>
                  </a:lnTo>
                  <a:lnTo>
                    <a:pt x="73" y="492"/>
                  </a:lnTo>
                  <a:lnTo>
                    <a:pt x="63" y="484"/>
                  </a:lnTo>
                  <a:lnTo>
                    <a:pt x="56" y="476"/>
                  </a:lnTo>
                  <a:lnTo>
                    <a:pt x="48" y="469"/>
                  </a:lnTo>
                  <a:lnTo>
                    <a:pt x="42" y="461"/>
                  </a:lnTo>
                  <a:lnTo>
                    <a:pt x="37" y="453"/>
                  </a:lnTo>
                  <a:lnTo>
                    <a:pt x="31" y="446"/>
                  </a:lnTo>
                  <a:lnTo>
                    <a:pt x="25" y="438"/>
                  </a:lnTo>
                  <a:lnTo>
                    <a:pt x="19" y="432"/>
                  </a:lnTo>
                  <a:lnTo>
                    <a:pt x="15" y="425"/>
                  </a:lnTo>
                  <a:lnTo>
                    <a:pt x="12" y="419"/>
                  </a:lnTo>
                  <a:lnTo>
                    <a:pt x="10" y="413"/>
                  </a:lnTo>
                  <a:lnTo>
                    <a:pt x="6" y="405"/>
                  </a:lnTo>
                  <a:lnTo>
                    <a:pt x="4" y="400"/>
                  </a:lnTo>
                  <a:lnTo>
                    <a:pt x="2" y="394"/>
                  </a:lnTo>
                  <a:lnTo>
                    <a:pt x="2" y="388"/>
                  </a:lnTo>
                  <a:lnTo>
                    <a:pt x="0" y="378"/>
                  </a:lnTo>
                  <a:lnTo>
                    <a:pt x="0" y="371"/>
                  </a:lnTo>
                  <a:lnTo>
                    <a:pt x="2" y="365"/>
                  </a:lnTo>
                  <a:lnTo>
                    <a:pt x="4" y="359"/>
                  </a:lnTo>
                  <a:lnTo>
                    <a:pt x="6" y="355"/>
                  </a:lnTo>
                  <a:lnTo>
                    <a:pt x="8" y="350"/>
                  </a:lnTo>
                  <a:lnTo>
                    <a:pt x="12" y="346"/>
                  </a:lnTo>
                  <a:lnTo>
                    <a:pt x="15" y="342"/>
                  </a:lnTo>
                  <a:lnTo>
                    <a:pt x="19" y="338"/>
                  </a:lnTo>
                  <a:lnTo>
                    <a:pt x="25" y="334"/>
                  </a:lnTo>
                  <a:lnTo>
                    <a:pt x="31" y="332"/>
                  </a:lnTo>
                  <a:lnTo>
                    <a:pt x="37" y="330"/>
                  </a:lnTo>
                  <a:lnTo>
                    <a:pt x="44" y="327"/>
                  </a:lnTo>
                  <a:lnTo>
                    <a:pt x="52" y="325"/>
                  </a:lnTo>
                  <a:lnTo>
                    <a:pt x="60" y="323"/>
                  </a:lnTo>
                  <a:lnTo>
                    <a:pt x="67" y="323"/>
                  </a:lnTo>
                  <a:lnTo>
                    <a:pt x="77" y="321"/>
                  </a:lnTo>
                  <a:lnTo>
                    <a:pt x="79" y="321"/>
                  </a:lnTo>
                  <a:lnTo>
                    <a:pt x="83" y="321"/>
                  </a:lnTo>
                  <a:lnTo>
                    <a:pt x="85" y="321"/>
                  </a:lnTo>
                  <a:lnTo>
                    <a:pt x="88" y="321"/>
                  </a:lnTo>
                  <a:lnTo>
                    <a:pt x="92" y="321"/>
                  </a:lnTo>
                  <a:lnTo>
                    <a:pt x="96" y="321"/>
                  </a:lnTo>
                  <a:lnTo>
                    <a:pt x="102" y="321"/>
                  </a:lnTo>
                  <a:lnTo>
                    <a:pt x="106" y="321"/>
                  </a:lnTo>
                  <a:lnTo>
                    <a:pt x="113" y="321"/>
                  </a:lnTo>
                  <a:lnTo>
                    <a:pt x="119" y="321"/>
                  </a:lnTo>
                  <a:lnTo>
                    <a:pt x="127" y="321"/>
                  </a:lnTo>
                  <a:lnTo>
                    <a:pt x="135" y="321"/>
                  </a:lnTo>
                  <a:lnTo>
                    <a:pt x="144" y="321"/>
                  </a:lnTo>
                  <a:lnTo>
                    <a:pt x="154" y="321"/>
                  </a:lnTo>
                  <a:lnTo>
                    <a:pt x="194" y="317"/>
                  </a:lnTo>
                  <a:lnTo>
                    <a:pt x="238" y="313"/>
                  </a:lnTo>
                  <a:lnTo>
                    <a:pt x="280" y="309"/>
                  </a:lnTo>
                  <a:lnTo>
                    <a:pt x="325" y="306"/>
                  </a:lnTo>
                  <a:lnTo>
                    <a:pt x="371" y="302"/>
                  </a:lnTo>
                  <a:lnTo>
                    <a:pt x="417" y="296"/>
                  </a:lnTo>
                  <a:lnTo>
                    <a:pt x="463" y="290"/>
                  </a:lnTo>
                  <a:lnTo>
                    <a:pt x="511" y="284"/>
                  </a:lnTo>
                  <a:lnTo>
                    <a:pt x="559" y="279"/>
                  </a:lnTo>
                  <a:lnTo>
                    <a:pt x="609" y="271"/>
                  </a:lnTo>
                  <a:lnTo>
                    <a:pt x="659" y="263"/>
                  </a:lnTo>
                  <a:lnTo>
                    <a:pt x="708" y="256"/>
                  </a:lnTo>
                  <a:lnTo>
                    <a:pt x="760" y="248"/>
                  </a:lnTo>
                  <a:lnTo>
                    <a:pt x="812" y="240"/>
                  </a:lnTo>
                  <a:lnTo>
                    <a:pt x="866" y="231"/>
                  </a:lnTo>
                  <a:lnTo>
                    <a:pt x="922" y="221"/>
                  </a:lnTo>
                  <a:lnTo>
                    <a:pt x="970" y="211"/>
                  </a:lnTo>
                  <a:lnTo>
                    <a:pt x="1019" y="202"/>
                  </a:lnTo>
                  <a:lnTo>
                    <a:pt x="1067" y="192"/>
                  </a:lnTo>
                  <a:lnTo>
                    <a:pt x="1115" y="183"/>
                  </a:lnTo>
                  <a:lnTo>
                    <a:pt x="1163" y="173"/>
                  </a:lnTo>
                  <a:lnTo>
                    <a:pt x="1210" y="162"/>
                  </a:lnTo>
                  <a:lnTo>
                    <a:pt x="1256" y="152"/>
                  </a:lnTo>
                  <a:lnTo>
                    <a:pt x="1302" y="142"/>
                  </a:lnTo>
                  <a:lnTo>
                    <a:pt x="1346" y="131"/>
                  </a:lnTo>
                  <a:lnTo>
                    <a:pt x="1390" y="119"/>
                  </a:lnTo>
                  <a:lnTo>
                    <a:pt x="1434" y="110"/>
                  </a:lnTo>
                  <a:lnTo>
                    <a:pt x="1478" y="98"/>
                  </a:lnTo>
                  <a:lnTo>
                    <a:pt x="1520" y="87"/>
                  </a:lnTo>
                  <a:lnTo>
                    <a:pt x="1563" y="75"/>
                  </a:lnTo>
                  <a:lnTo>
                    <a:pt x="1603" y="64"/>
                  </a:lnTo>
                  <a:lnTo>
                    <a:pt x="1645" y="50"/>
                  </a:lnTo>
                  <a:lnTo>
                    <a:pt x="1663" y="44"/>
                  </a:lnTo>
                  <a:lnTo>
                    <a:pt x="1678" y="39"/>
                  </a:lnTo>
                  <a:lnTo>
                    <a:pt x="1695" y="33"/>
                  </a:lnTo>
                  <a:lnTo>
                    <a:pt x="1711" y="27"/>
                  </a:lnTo>
                  <a:lnTo>
                    <a:pt x="1724" y="23"/>
                  </a:lnTo>
                  <a:lnTo>
                    <a:pt x="1737" y="19"/>
                  </a:lnTo>
                  <a:lnTo>
                    <a:pt x="1751" y="16"/>
                  </a:lnTo>
                  <a:lnTo>
                    <a:pt x="1762" y="12"/>
                  </a:lnTo>
                  <a:lnTo>
                    <a:pt x="1774" y="10"/>
                  </a:lnTo>
                  <a:lnTo>
                    <a:pt x="1785" y="8"/>
                  </a:lnTo>
                  <a:lnTo>
                    <a:pt x="1795" y="6"/>
                  </a:lnTo>
                  <a:lnTo>
                    <a:pt x="1805" y="4"/>
                  </a:lnTo>
                  <a:lnTo>
                    <a:pt x="1812" y="2"/>
                  </a:lnTo>
                  <a:lnTo>
                    <a:pt x="1822" y="2"/>
                  </a:lnTo>
                  <a:lnTo>
                    <a:pt x="1828" y="0"/>
                  </a:lnTo>
                  <a:lnTo>
                    <a:pt x="183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37"/>
            <p:cNvSpPr>
              <a:spLocks/>
            </p:cNvSpPr>
            <p:nvPr/>
          </p:nvSpPr>
          <p:spPr bwMode="auto">
            <a:xfrm>
              <a:off x="7029379" y="2512799"/>
              <a:ext cx="864745" cy="193588"/>
            </a:xfrm>
            <a:custGeom>
              <a:avLst/>
              <a:gdLst>
                <a:gd name="T0" fmla="*/ 1245229 w 1979"/>
                <a:gd name="T1" fmla="*/ 1587 h 462"/>
                <a:gd name="T2" fmla="*/ 1281760 w 1979"/>
                <a:gd name="T3" fmla="*/ 8731 h 462"/>
                <a:gd name="T4" fmla="*/ 1323056 w 1979"/>
                <a:gd name="T5" fmla="*/ 21431 h 462"/>
                <a:gd name="T6" fmla="*/ 1367528 w 1979"/>
                <a:gd name="T7" fmla="*/ 39687 h 462"/>
                <a:gd name="T8" fmla="*/ 1415971 w 1979"/>
                <a:gd name="T9" fmla="*/ 63500 h 462"/>
                <a:gd name="T10" fmla="*/ 1464415 w 1979"/>
                <a:gd name="T11" fmla="*/ 94456 h 462"/>
                <a:gd name="T12" fmla="*/ 1502534 w 1979"/>
                <a:gd name="T13" fmla="*/ 126206 h 462"/>
                <a:gd name="T14" fmla="*/ 1533506 w 1979"/>
                <a:gd name="T15" fmla="*/ 155575 h 462"/>
                <a:gd name="T16" fmla="*/ 1554948 w 1979"/>
                <a:gd name="T17" fmla="*/ 182562 h 462"/>
                <a:gd name="T18" fmla="*/ 1566860 w 1979"/>
                <a:gd name="T19" fmla="*/ 208756 h 462"/>
                <a:gd name="T20" fmla="*/ 1571625 w 1979"/>
                <a:gd name="T21" fmla="*/ 231775 h 462"/>
                <a:gd name="T22" fmla="*/ 1570037 w 1979"/>
                <a:gd name="T23" fmla="*/ 242093 h 462"/>
                <a:gd name="T24" fmla="*/ 1563683 w 1979"/>
                <a:gd name="T25" fmla="*/ 251618 h 462"/>
                <a:gd name="T26" fmla="*/ 1553360 w 1979"/>
                <a:gd name="T27" fmla="*/ 258762 h 462"/>
                <a:gd name="T28" fmla="*/ 1538271 w 1979"/>
                <a:gd name="T29" fmla="*/ 263525 h 462"/>
                <a:gd name="T30" fmla="*/ 1518417 w 1979"/>
                <a:gd name="T31" fmla="*/ 265112 h 462"/>
                <a:gd name="T32" fmla="*/ 1397706 w 1979"/>
                <a:gd name="T33" fmla="*/ 266700 h 462"/>
                <a:gd name="T34" fmla="*/ 1235699 w 1979"/>
                <a:gd name="T35" fmla="*/ 277018 h 462"/>
                <a:gd name="T36" fmla="*/ 1087987 w 1979"/>
                <a:gd name="T37" fmla="*/ 293687 h 462"/>
                <a:gd name="T38" fmla="*/ 981571 w 1979"/>
                <a:gd name="T39" fmla="*/ 304800 h 462"/>
                <a:gd name="T40" fmla="*/ 885478 w 1979"/>
                <a:gd name="T41" fmla="*/ 313531 h 462"/>
                <a:gd name="T42" fmla="*/ 798916 w 1979"/>
                <a:gd name="T43" fmla="*/ 321468 h 462"/>
                <a:gd name="T44" fmla="*/ 723472 w 1979"/>
                <a:gd name="T45" fmla="*/ 328612 h 462"/>
                <a:gd name="T46" fmla="*/ 658351 w 1979"/>
                <a:gd name="T47" fmla="*/ 334962 h 462"/>
                <a:gd name="T48" fmla="*/ 603555 w 1979"/>
                <a:gd name="T49" fmla="*/ 339725 h 462"/>
                <a:gd name="T50" fmla="*/ 559082 w 1979"/>
                <a:gd name="T51" fmla="*/ 344487 h 462"/>
                <a:gd name="T52" fmla="*/ 525728 w 1979"/>
                <a:gd name="T53" fmla="*/ 346075 h 462"/>
                <a:gd name="T54" fmla="*/ 502698 w 1979"/>
                <a:gd name="T55" fmla="*/ 348456 h 462"/>
                <a:gd name="T56" fmla="*/ 490785 w 1979"/>
                <a:gd name="T57" fmla="*/ 348456 h 462"/>
                <a:gd name="T58" fmla="*/ 467755 w 1979"/>
                <a:gd name="T59" fmla="*/ 351631 h 462"/>
                <a:gd name="T60" fmla="*/ 409782 w 1979"/>
                <a:gd name="T61" fmla="*/ 356393 h 462"/>
                <a:gd name="T62" fmla="*/ 358162 w 1979"/>
                <a:gd name="T63" fmla="*/ 361156 h 462"/>
                <a:gd name="T64" fmla="*/ 310513 w 1979"/>
                <a:gd name="T65" fmla="*/ 364331 h 462"/>
                <a:gd name="T66" fmla="*/ 270806 w 1979"/>
                <a:gd name="T67" fmla="*/ 365918 h 462"/>
                <a:gd name="T68" fmla="*/ 235863 w 1979"/>
                <a:gd name="T69" fmla="*/ 366712 h 462"/>
                <a:gd name="T70" fmla="*/ 185831 w 1979"/>
                <a:gd name="T71" fmla="*/ 364331 h 462"/>
                <a:gd name="T72" fmla="*/ 142947 w 1979"/>
                <a:gd name="T73" fmla="*/ 359568 h 462"/>
                <a:gd name="T74" fmla="*/ 106416 w 1979"/>
                <a:gd name="T75" fmla="*/ 348456 h 462"/>
                <a:gd name="T76" fmla="*/ 76239 w 1979"/>
                <a:gd name="T77" fmla="*/ 334962 h 462"/>
                <a:gd name="T78" fmla="*/ 51620 w 1979"/>
                <a:gd name="T79" fmla="*/ 316706 h 462"/>
                <a:gd name="T80" fmla="*/ 25413 w 1979"/>
                <a:gd name="T81" fmla="*/ 281781 h 462"/>
                <a:gd name="T82" fmla="*/ 5559 w 1979"/>
                <a:gd name="T83" fmla="*/ 242093 h 462"/>
                <a:gd name="T84" fmla="*/ 0 w 1979"/>
                <a:gd name="T85" fmla="*/ 208756 h 462"/>
                <a:gd name="T86" fmla="*/ 3177 w 1979"/>
                <a:gd name="T87" fmla="*/ 182562 h 462"/>
                <a:gd name="T88" fmla="*/ 10324 w 1979"/>
                <a:gd name="T89" fmla="*/ 162719 h 462"/>
                <a:gd name="T90" fmla="*/ 22236 w 1979"/>
                <a:gd name="T91" fmla="*/ 149225 h 462"/>
                <a:gd name="T92" fmla="*/ 42090 w 1979"/>
                <a:gd name="T93" fmla="*/ 139700 h 462"/>
                <a:gd name="T94" fmla="*/ 65120 w 1979"/>
                <a:gd name="T95" fmla="*/ 135731 h 462"/>
                <a:gd name="T96" fmla="*/ 189008 w 1979"/>
                <a:gd name="T97" fmla="*/ 127794 h 462"/>
                <a:gd name="T98" fmla="*/ 356574 w 1979"/>
                <a:gd name="T99" fmla="*/ 114300 h 462"/>
                <a:gd name="T100" fmla="*/ 517787 w 1979"/>
                <a:gd name="T101" fmla="*/ 97631 h 462"/>
                <a:gd name="T102" fmla="*/ 676617 w 1979"/>
                <a:gd name="T103" fmla="*/ 77787 h 462"/>
                <a:gd name="T104" fmla="*/ 830682 w 1979"/>
                <a:gd name="T105" fmla="*/ 51594 h 462"/>
                <a:gd name="T106" fmla="*/ 958540 w 1979"/>
                <a:gd name="T107" fmla="*/ 30162 h 462"/>
                <a:gd name="T108" fmla="*/ 1033191 w 1979"/>
                <a:gd name="T109" fmla="*/ 19844 h 462"/>
                <a:gd name="T110" fmla="*/ 1097517 w 1979"/>
                <a:gd name="T111" fmla="*/ 10319 h 462"/>
                <a:gd name="T112" fmla="*/ 1150725 w 1979"/>
                <a:gd name="T113" fmla="*/ 4762 h 462"/>
                <a:gd name="T114" fmla="*/ 1193609 w 1979"/>
                <a:gd name="T115" fmla="*/ 1587 h 462"/>
                <a:gd name="T116" fmla="*/ 1223787 w 1979"/>
                <a:gd name="T117" fmla="*/ 0 h 46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979" h="462">
                  <a:moveTo>
                    <a:pt x="1541" y="0"/>
                  </a:moveTo>
                  <a:lnTo>
                    <a:pt x="1555" y="0"/>
                  </a:lnTo>
                  <a:lnTo>
                    <a:pt x="1568" y="2"/>
                  </a:lnTo>
                  <a:lnTo>
                    <a:pt x="1583" y="4"/>
                  </a:lnTo>
                  <a:lnTo>
                    <a:pt x="1599" y="8"/>
                  </a:lnTo>
                  <a:lnTo>
                    <a:pt x="1614" y="11"/>
                  </a:lnTo>
                  <a:lnTo>
                    <a:pt x="1631" y="15"/>
                  </a:lnTo>
                  <a:lnTo>
                    <a:pt x="1647" y="21"/>
                  </a:lnTo>
                  <a:lnTo>
                    <a:pt x="1666" y="27"/>
                  </a:lnTo>
                  <a:lnTo>
                    <a:pt x="1683" y="32"/>
                  </a:lnTo>
                  <a:lnTo>
                    <a:pt x="1702" y="42"/>
                  </a:lnTo>
                  <a:lnTo>
                    <a:pt x="1722" y="50"/>
                  </a:lnTo>
                  <a:lnTo>
                    <a:pt x="1741" y="59"/>
                  </a:lnTo>
                  <a:lnTo>
                    <a:pt x="1762" y="69"/>
                  </a:lnTo>
                  <a:lnTo>
                    <a:pt x="1783" y="80"/>
                  </a:lnTo>
                  <a:lnTo>
                    <a:pt x="1804" y="94"/>
                  </a:lnTo>
                  <a:lnTo>
                    <a:pt x="1827" y="107"/>
                  </a:lnTo>
                  <a:lnTo>
                    <a:pt x="1844" y="119"/>
                  </a:lnTo>
                  <a:lnTo>
                    <a:pt x="1862" y="132"/>
                  </a:lnTo>
                  <a:lnTo>
                    <a:pt x="1879" y="146"/>
                  </a:lnTo>
                  <a:lnTo>
                    <a:pt x="1892" y="159"/>
                  </a:lnTo>
                  <a:lnTo>
                    <a:pt x="1908" y="171"/>
                  </a:lnTo>
                  <a:lnTo>
                    <a:pt x="1919" y="184"/>
                  </a:lnTo>
                  <a:lnTo>
                    <a:pt x="1931" y="196"/>
                  </a:lnTo>
                  <a:lnTo>
                    <a:pt x="1940" y="207"/>
                  </a:lnTo>
                  <a:lnTo>
                    <a:pt x="1950" y="219"/>
                  </a:lnTo>
                  <a:lnTo>
                    <a:pt x="1958" y="230"/>
                  </a:lnTo>
                  <a:lnTo>
                    <a:pt x="1963" y="242"/>
                  </a:lnTo>
                  <a:lnTo>
                    <a:pt x="1969" y="251"/>
                  </a:lnTo>
                  <a:lnTo>
                    <a:pt x="1973" y="263"/>
                  </a:lnTo>
                  <a:lnTo>
                    <a:pt x="1977" y="272"/>
                  </a:lnTo>
                  <a:lnTo>
                    <a:pt x="1979" y="282"/>
                  </a:lnTo>
                  <a:lnTo>
                    <a:pt x="1979" y="292"/>
                  </a:lnTo>
                  <a:lnTo>
                    <a:pt x="1979" y="295"/>
                  </a:lnTo>
                  <a:lnTo>
                    <a:pt x="1979" y="301"/>
                  </a:lnTo>
                  <a:lnTo>
                    <a:pt x="1977" y="305"/>
                  </a:lnTo>
                  <a:lnTo>
                    <a:pt x="1975" y="309"/>
                  </a:lnTo>
                  <a:lnTo>
                    <a:pt x="1971" y="313"/>
                  </a:lnTo>
                  <a:lnTo>
                    <a:pt x="1969" y="317"/>
                  </a:lnTo>
                  <a:lnTo>
                    <a:pt x="1965" y="320"/>
                  </a:lnTo>
                  <a:lnTo>
                    <a:pt x="1960" y="322"/>
                  </a:lnTo>
                  <a:lnTo>
                    <a:pt x="1956" y="326"/>
                  </a:lnTo>
                  <a:lnTo>
                    <a:pt x="1950" y="328"/>
                  </a:lnTo>
                  <a:lnTo>
                    <a:pt x="1942" y="330"/>
                  </a:lnTo>
                  <a:lnTo>
                    <a:pt x="1937" y="332"/>
                  </a:lnTo>
                  <a:lnTo>
                    <a:pt x="1929" y="332"/>
                  </a:lnTo>
                  <a:lnTo>
                    <a:pt x="1921" y="334"/>
                  </a:lnTo>
                  <a:lnTo>
                    <a:pt x="1912" y="334"/>
                  </a:lnTo>
                  <a:lnTo>
                    <a:pt x="1904" y="334"/>
                  </a:lnTo>
                  <a:lnTo>
                    <a:pt x="1831" y="334"/>
                  </a:lnTo>
                  <a:lnTo>
                    <a:pt x="1760" y="336"/>
                  </a:lnTo>
                  <a:lnTo>
                    <a:pt x="1689" y="340"/>
                  </a:lnTo>
                  <a:lnTo>
                    <a:pt x="1622" y="343"/>
                  </a:lnTo>
                  <a:lnTo>
                    <a:pt x="1556" y="349"/>
                  </a:lnTo>
                  <a:lnTo>
                    <a:pt x="1493" y="355"/>
                  </a:lnTo>
                  <a:lnTo>
                    <a:pt x="1430" y="361"/>
                  </a:lnTo>
                  <a:lnTo>
                    <a:pt x="1370" y="370"/>
                  </a:lnTo>
                  <a:lnTo>
                    <a:pt x="1324" y="374"/>
                  </a:lnTo>
                  <a:lnTo>
                    <a:pt x="1278" y="378"/>
                  </a:lnTo>
                  <a:lnTo>
                    <a:pt x="1236" y="384"/>
                  </a:lnTo>
                  <a:lnTo>
                    <a:pt x="1194" y="388"/>
                  </a:lnTo>
                  <a:lnTo>
                    <a:pt x="1153" y="391"/>
                  </a:lnTo>
                  <a:lnTo>
                    <a:pt x="1115" y="395"/>
                  </a:lnTo>
                  <a:lnTo>
                    <a:pt x="1077" y="399"/>
                  </a:lnTo>
                  <a:lnTo>
                    <a:pt x="1040" y="401"/>
                  </a:lnTo>
                  <a:lnTo>
                    <a:pt x="1006" y="405"/>
                  </a:lnTo>
                  <a:lnTo>
                    <a:pt x="973" y="409"/>
                  </a:lnTo>
                  <a:lnTo>
                    <a:pt x="940" y="411"/>
                  </a:lnTo>
                  <a:lnTo>
                    <a:pt x="911" y="414"/>
                  </a:lnTo>
                  <a:lnTo>
                    <a:pt x="883" y="416"/>
                  </a:lnTo>
                  <a:lnTo>
                    <a:pt x="854" y="420"/>
                  </a:lnTo>
                  <a:lnTo>
                    <a:pt x="829" y="422"/>
                  </a:lnTo>
                  <a:lnTo>
                    <a:pt x="804" y="424"/>
                  </a:lnTo>
                  <a:lnTo>
                    <a:pt x="781" y="426"/>
                  </a:lnTo>
                  <a:lnTo>
                    <a:pt x="760" y="428"/>
                  </a:lnTo>
                  <a:lnTo>
                    <a:pt x="741" y="430"/>
                  </a:lnTo>
                  <a:lnTo>
                    <a:pt x="721" y="432"/>
                  </a:lnTo>
                  <a:lnTo>
                    <a:pt x="704" y="434"/>
                  </a:lnTo>
                  <a:lnTo>
                    <a:pt x="689" y="434"/>
                  </a:lnTo>
                  <a:lnTo>
                    <a:pt x="675" y="436"/>
                  </a:lnTo>
                  <a:lnTo>
                    <a:pt x="662" y="436"/>
                  </a:lnTo>
                  <a:lnTo>
                    <a:pt x="650" y="438"/>
                  </a:lnTo>
                  <a:lnTo>
                    <a:pt x="641" y="438"/>
                  </a:lnTo>
                  <a:lnTo>
                    <a:pt x="633" y="439"/>
                  </a:lnTo>
                  <a:lnTo>
                    <a:pt x="627" y="439"/>
                  </a:lnTo>
                  <a:lnTo>
                    <a:pt x="622" y="439"/>
                  </a:lnTo>
                  <a:lnTo>
                    <a:pt x="618" y="439"/>
                  </a:lnTo>
                  <a:lnTo>
                    <a:pt x="616" y="439"/>
                  </a:lnTo>
                  <a:lnTo>
                    <a:pt x="616" y="441"/>
                  </a:lnTo>
                  <a:lnTo>
                    <a:pt x="589" y="443"/>
                  </a:lnTo>
                  <a:lnTo>
                    <a:pt x="564" y="445"/>
                  </a:lnTo>
                  <a:lnTo>
                    <a:pt x="539" y="447"/>
                  </a:lnTo>
                  <a:lnTo>
                    <a:pt x="516" y="449"/>
                  </a:lnTo>
                  <a:lnTo>
                    <a:pt x="493" y="451"/>
                  </a:lnTo>
                  <a:lnTo>
                    <a:pt x="472" y="453"/>
                  </a:lnTo>
                  <a:lnTo>
                    <a:pt x="451" y="455"/>
                  </a:lnTo>
                  <a:lnTo>
                    <a:pt x="430" y="457"/>
                  </a:lnTo>
                  <a:lnTo>
                    <a:pt x="410" y="457"/>
                  </a:lnTo>
                  <a:lnTo>
                    <a:pt x="391" y="459"/>
                  </a:lnTo>
                  <a:lnTo>
                    <a:pt x="374" y="459"/>
                  </a:lnTo>
                  <a:lnTo>
                    <a:pt x="357" y="461"/>
                  </a:lnTo>
                  <a:lnTo>
                    <a:pt x="341" y="461"/>
                  </a:lnTo>
                  <a:lnTo>
                    <a:pt x="326" y="461"/>
                  </a:lnTo>
                  <a:lnTo>
                    <a:pt x="311" y="461"/>
                  </a:lnTo>
                  <a:lnTo>
                    <a:pt x="297" y="462"/>
                  </a:lnTo>
                  <a:lnTo>
                    <a:pt x="276" y="461"/>
                  </a:lnTo>
                  <a:lnTo>
                    <a:pt x="255" y="461"/>
                  </a:lnTo>
                  <a:lnTo>
                    <a:pt x="234" y="459"/>
                  </a:lnTo>
                  <a:lnTo>
                    <a:pt x="215" y="457"/>
                  </a:lnTo>
                  <a:lnTo>
                    <a:pt x="197" y="455"/>
                  </a:lnTo>
                  <a:lnTo>
                    <a:pt x="180" y="453"/>
                  </a:lnTo>
                  <a:lnTo>
                    <a:pt x="163" y="449"/>
                  </a:lnTo>
                  <a:lnTo>
                    <a:pt x="147" y="445"/>
                  </a:lnTo>
                  <a:lnTo>
                    <a:pt x="134" y="439"/>
                  </a:lnTo>
                  <a:lnTo>
                    <a:pt x="121" y="436"/>
                  </a:lnTo>
                  <a:lnTo>
                    <a:pt x="107" y="430"/>
                  </a:lnTo>
                  <a:lnTo>
                    <a:pt x="96" y="422"/>
                  </a:lnTo>
                  <a:lnTo>
                    <a:pt x="84" y="416"/>
                  </a:lnTo>
                  <a:lnTo>
                    <a:pt x="75" y="409"/>
                  </a:lnTo>
                  <a:lnTo>
                    <a:pt x="65" y="399"/>
                  </a:lnTo>
                  <a:lnTo>
                    <a:pt x="57" y="391"/>
                  </a:lnTo>
                  <a:lnTo>
                    <a:pt x="44" y="372"/>
                  </a:lnTo>
                  <a:lnTo>
                    <a:pt x="32" y="355"/>
                  </a:lnTo>
                  <a:lnTo>
                    <a:pt x="23" y="338"/>
                  </a:lnTo>
                  <a:lnTo>
                    <a:pt x="13" y="320"/>
                  </a:lnTo>
                  <a:lnTo>
                    <a:pt x="7" y="305"/>
                  </a:lnTo>
                  <a:lnTo>
                    <a:pt x="4" y="292"/>
                  </a:lnTo>
                  <a:lnTo>
                    <a:pt x="0" y="276"/>
                  </a:lnTo>
                  <a:lnTo>
                    <a:pt x="0" y="263"/>
                  </a:lnTo>
                  <a:lnTo>
                    <a:pt x="0" y="251"/>
                  </a:lnTo>
                  <a:lnTo>
                    <a:pt x="2" y="240"/>
                  </a:lnTo>
                  <a:lnTo>
                    <a:pt x="4" y="230"/>
                  </a:lnTo>
                  <a:lnTo>
                    <a:pt x="5" y="221"/>
                  </a:lnTo>
                  <a:lnTo>
                    <a:pt x="9" y="213"/>
                  </a:lnTo>
                  <a:lnTo>
                    <a:pt x="13" y="205"/>
                  </a:lnTo>
                  <a:lnTo>
                    <a:pt x="17" y="199"/>
                  </a:lnTo>
                  <a:lnTo>
                    <a:pt x="23" y="194"/>
                  </a:lnTo>
                  <a:lnTo>
                    <a:pt x="28" y="188"/>
                  </a:lnTo>
                  <a:lnTo>
                    <a:pt x="36" y="182"/>
                  </a:lnTo>
                  <a:lnTo>
                    <a:pt x="44" y="178"/>
                  </a:lnTo>
                  <a:lnTo>
                    <a:pt x="53" y="176"/>
                  </a:lnTo>
                  <a:lnTo>
                    <a:pt x="63" y="175"/>
                  </a:lnTo>
                  <a:lnTo>
                    <a:pt x="73" y="173"/>
                  </a:lnTo>
                  <a:lnTo>
                    <a:pt x="82" y="171"/>
                  </a:lnTo>
                  <a:lnTo>
                    <a:pt x="96" y="171"/>
                  </a:lnTo>
                  <a:lnTo>
                    <a:pt x="167" y="167"/>
                  </a:lnTo>
                  <a:lnTo>
                    <a:pt x="238" y="161"/>
                  </a:lnTo>
                  <a:lnTo>
                    <a:pt x="309" y="157"/>
                  </a:lnTo>
                  <a:lnTo>
                    <a:pt x="380" y="151"/>
                  </a:lnTo>
                  <a:lnTo>
                    <a:pt x="449" y="144"/>
                  </a:lnTo>
                  <a:lnTo>
                    <a:pt x="518" y="138"/>
                  </a:lnTo>
                  <a:lnTo>
                    <a:pt x="585" y="130"/>
                  </a:lnTo>
                  <a:lnTo>
                    <a:pt x="652" y="123"/>
                  </a:lnTo>
                  <a:lnTo>
                    <a:pt x="720" y="115"/>
                  </a:lnTo>
                  <a:lnTo>
                    <a:pt x="787" y="105"/>
                  </a:lnTo>
                  <a:lnTo>
                    <a:pt x="852" y="98"/>
                  </a:lnTo>
                  <a:lnTo>
                    <a:pt x="917" y="86"/>
                  </a:lnTo>
                  <a:lnTo>
                    <a:pt x="983" y="77"/>
                  </a:lnTo>
                  <a:lnTo>
                    <a:pt x="1046" y="65"/>
                  </a:lnTo>
                  <a:lnTo>
                    <a:pt x="1109" y="54"/>
                  </a:lnTo>
                  <a:lnTo>
                    <a:pt x="1173" y="42"/>
                  </a:lnTo>
                  <a:lnTo>
                    <a:pt x="1207" y="38"/>
                  </a:lnTo>
                  <a:lnTo>
                    <a:pt x="1240" y="32"/>
                  </a:lnTo>
                  <a:lnTo>
                    <a:pt x="1270" y="29"/>
                  </a:lnTo>
                  <a:lnTo>
                    <a:pt x="1301" y="25"/>
                  </a:lnTo>
                  <a:lnTo>
                    <a:pt x="1328" y="21"/>
                  </a:lnTo>
                  <a:lnTo>
                    <a:pt x="1355" y="17"/>
                  </a:lnTo>
                  <a:lnTo>
                    <a:pt x="1382" y="13"/>
                  </a:lnTo>
                  <a:lnTo>
                    <a:pt x="1405" y="11"/>
                  </a:lnTo>
                  <a:lnTo>
                    <a:pt x="1428" y="8"/>
                  </a:lnTo>
                  <a:lnTo>
                    <a:pt x="1449" y="6"/>
                  </a:lnTo>
                  <a:lnTo>
                    <a:pt x="1468" y="4"/>
                  </a:lnTo>
                  <a:lnTo>
                    <a:pt x="1485" y="4"/>
                  </a:lnTo>
                  <a:lnTo>
                    <a:pt x="1503" y="2"/>
                  </a:lnTo>
                  <a:lnTo>
                    <a:pt x="1516" y="2"/>
                  </a:lnTo>
                  <a:lnTo>
                    <a:pt x="1530" y="0"/>
                  </a:lnTo>
                  <a:lnTo>
                    <a:pt x="1541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810000" y="1600200"/>
            <a:ext cx="417405" cy="520736"/>
            <a:chOff x="6882635" y="1887618"/>
            <a:chExt cx="1103205" cy="901736"/>
          </a:xfrm>
          <a:solidFill>
            <a:srgbClr val="FF0000"/>
          </a:solidFill>
        </p:grpSpPr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6882635" y="2004106"/>
              <a:ext cx="244574" cy="785248"/>
            </a:xfrm>
            <a:custGeom>
              <a:avLst/>
              <a:gdLst>
                <a:gd name="T0" fmla="*/ 126659 w 558"/>
                <a:gd name="T1" fmla="*/ 3971 h 1873"/>
                <a:gd name="T2" fmla="*/ 207911 w 558"/>
                <a:gd name="T3" fmla="*/ 25414 h 1873"/>
                <a:gd name="T4" fmla="*/ 279605 w 558"/>
                <a:gd name="T5" fmla="*/ 56386 h 1873"/>
                <a:gd name="T6" fmla="*/ 334570 w 558"/>
                <a:gd name="T7" fmla="*/ 91330 h 1873"/>
                <a:gd name="T8" fmla="*/ 368027 w 558"/>
                <a:gd name="T9" fmla="*/ 129450 h 1873"/>
                <a:gd name="T10" fmla="*/ 382366 w 558"/>
                <a:gd name="T11" fmla="*/ 169159 h 1873"/>
                <a:gd name="T12" fmla="*/ 386349 w 558"/>
                <a:gd name="T13" fmla="*/ 281932 h 1873"/>
                <a:gd name="T14" fmla="*/ 394315 w 558"/>
                <a:gd name="T15" fmla="*/ 388351 h 1873"/>
                <a:gd name="T16" fmla="*/ 404670 w 558"/>
                <a:gd name="T17" fmla="*/ 547186 h 1873"/>
                <a:gd name="T18" fmla="*/ 415823 w 558"/>
                <a:gd name="T19" fmla="*/ 693314 h 1873"/>
                <a:gd name="T20" fmla="*/ 424585 w 558"/>
                <a:gd name="T21" fmla="*/ 825941 h 1873"/>
                <a:gd name="T22" fmla="*/ 430958 w 558"/>
                <a:gd name="T23" fmla="*/ 946655 h 1873"/>
                <a:gd name="T24" fmla="*/ 437331 w 558"/>
                <a:gd name="T25" fmla="*/ 1054663 h 1873"/>
                <a:gd name="T26" fmla="*/ 442110 w 558"/>
                <a:gd name="T27" fmla="*/ 1149170 h 1873"/>
                <a:gd name="T28" fmla="*/ 442907 w 558"/>
                <a:gd name="T29" fmla="*/ 1231764 h 1873"/>
                <a:gd name="T30" fmla="*/ 444500 w 558"/>
                <a:gd name="T31" fmla="*/ 1301651 h 1873"/>
                <a:gd name="T32" fmla="*/ 437331 w 558"/>
                <a:gd name="T33" fmla="*/ 1377892 h 1873"/>
                <a:gd name="T34" fmla="*/ 419009 w 558"/>
                <a:gd name="T35" fmla="*/ 1437455 h 1873"/>
                <a:gd name="T36" fmla="*/ 406263 w 558"/>
                <a:gd name="T37" fmla="*/ 1458898 h 1873"/>
                <a:gd name="T38" fmla="*/ 392721 w 558"/>
                <a:gd name="T39" fmla="*/ 1475575 h 1873"/>
                <a:gd name="T40" fmla="*/ 377586 w 558"/>
                <a:gd name="T41" fmla="*/ 1484311 h 1873"/>
                <a:gd name="T42" fmla="*/ 364044 w 558"/>
                <a:gd name="T43" fmla="*/ 1487488 h 1873"/>
                <a:gd name="T44" fmla="*/ 344129 w 558"/>
                <a:gd name="T45" fmla="*/ 1482723 h 1873"/>
                <a:gd name="T46" fmla="*/ 325807 w 558"/>
                <a:gd name="T47" fmla="*/ 1472399 h 1873"/>
                <a:gd name="T48" fmla="*/ 305892 w 558"/>
                <a:gd name="T49" fmla="*/ 1452544 h 1873"/>
                <a:gd name="T50" fmla="*/ 287571 w 558"/>
                <a:gd name="T51" fmla="*/ 1426337 h 1873"/>
                <a:gd name="T52" fmla="*/ 264470 w 558"/>
                <a:gd name="T53" fmla="*/ 1379480 h 1873"/>
                <a:gd name="T54" fmla="*/ 242961 w 558"/>
                <a:gd name="T55" fmla="*/ 1309593 h 1873"/>
                <a:gd name="T56" fmla="*/ 229419 w 558"/>
                <a:gd name="T57" fmla="*/ 1215086 h 1873"/>
                <a:gd name="T58" fmla="*/ 218267 w 558"/>
                <a:gd name="T59" fmla="*/ 1120580 h 1873"/>
                <a:gd name="T60" fmla="*/ 211098 w 558"/>
                <a:gd name="T61" fmla="*/ 1039574 h 1873"/>
                <a:gd name="T62" fmla="*/ 203132 w 558"/>
                <a:gd name="T63" fmla="*/ 970481 h 1873"/>
                <a:gd name="T64" fmla="*/ 196759 w 558"/>
                <a:gd name="T65" fmla="*/ 914094 h 1873"/>
                <a:gd name="T66" fmla="*/ 192776 w 558"/>
                <a:gd name="T67" fmla="*/ 872003 h 1873"/>
                <a:gd name="T68" fmla="*/ 187996 w 558"/>
                <a:gd name="T69" fmla="*/ 842619 h 1873"/>
                <a:gd name="T70" fmla="*/ 186403 w 558"/>
                <a:gd name="T71" fmla="*/ 825941 h 1873"/>
                <a:gd name="T72" fmla="*/ 183217 w 558"/>
                <a:gd name="T73" fmla="*/ 783056 h 1873"/>
                <a:gd name="T74" fmla="*/ 168082 w 558"/>
                <a:gd name="T75" fmla="*/ 640104 h 1873"/>
                <a:gd name="T76" fmla="*/ 154539 w 558"/>
                <a:gd name="T77" fmla="*/ 534479 h 1873"/>
                <a:gd name="T78" fmla="*/ 146573 w 558"/>
                <a:gd name="T79" fmla="*/ 482858 h 1873"/>
                <a:gd name="T80" fmla="*/ 138608 w 558"/>
                <a:gd name="T81" fmla="*/ 437590 h 1873"/>
                <a:gd name="T82" fmla="*/ 131438 w 558"/>
                <a:gd name="T83" fmla="*/ 397881 h 1873"/>
                <a:gd name="T84" fmla="*/ 123472 w 558"/>
                <a:gd name="T85" fmla="*/ 354996 h 1873"/>
                <a:gd name="T86" fmla="*/ 109930 w 558"/>
                <a:gd name="T87" fmla="*/ 289079 h 1873"/>
                <a:gd name="T88" fmla="*/ 88422 w 558"/>
                <a:gd name="T89" fmla="*/ 225545 h 1873"/>
                <a:gd name="T90" fmla="*/ 58151 w 558"/>
                <a:gd name="T91" fmla="*/ 165982 h 1873"/>
                <a:gd name="T92" fmla="*/ 23101 w 558"/>
                <a:gd name="T93" fmla="*/ 116744 h 1873"/>
                <a:gd name="T94" fmla="*/ 3186 w 558"/>
                <a:gd name="T95" fmla="*/ 92918 h 1873"/>
                <a:gd name="T96" fmla="*/ 0 w 558"/>
                <a:gd name="T97" fmla="*/ 68299 h 1873"/>
                <a:gd name="T98" fmla="*/ 3983 w 558"/>
                <a:gd name="T99" fmla="*/ 38120 h 1873"/>
                <a:gd name="T100" fmla="*/ 18322 w 558"/>
                <a:gd name="T101" fmla="*/ 15089 h 1873"/>
                <a:gd name="T102" fmla="*/ 39830 w 558"/>
                <a:gd name="T103" fmla="*/ 2383 h 1873"/>
                <a:gd name="T104" fmla="*/ 59745 w 558"/>
                <a:gd name="T105" fmla="*/ 0 h 187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58" h="1873">
                  <a:moveTo>
                    <a:pt x="75" y="0"/>
                  </a:moveTo>
                  <a:lnTo>
                    <a:pt x="103" y="0"/>
                  </a:lnTo>
                  <a:lnTo>
                    <a:pt x="130" y="2"/>
                  </a:lnTo>
                  <a:lnTo>
                    <a:pt x="159" y="5"/>
                  </a:lnTo>
                  <a:lnTo>
                    <a:pt x="184" y="9"/>
                  </a:lnTo>
                  <a:lnTo>
                    <a:pt x="211" y="15"/>
                  </a:lnTo>
                  <a:lnTo>
                    <a:pt x="236" y="23"/>
                  </a:lnTo>
                  <a:lnTo>
                    <a:pt x="261" y="32"/>
                  </a:lnTo>
                  <a:lnTo>
                    <a:pt x="284" y="42"/>
                  </a:lnTo>
                  <a:lnTo>
                    <a:pt x="309" y="51"/>
                  </a:lnTo>
                  <a:lnTo>
                    <a:pt x="332" y="61"/>
                  </a:lnTo>
                  <a:lnTo>
                    <a:pt x="351" y="71"/>
                  </a:lnTo>
                  <a:lnTo>
                    <a:pt x="372" y="82"/>
                  </a:lnTo>
                  <a:lnTo>
                    <a:pt x="389" y="92"/>
                  </a:lnTo>
                  <a:lnTo>
                    <a:pt x="405" y="103"/>
                  </a:lnTo>
                  <a:lnTo>
                    <a:pt x="420" y="115"/>
                  </a:lnTo>
                  <a:lnTo>
                    <a:pt x="432" y="126"/>
                  </a:lnTo>
                  <a:lnTo>
                    <a:pt x="443" y="138"/>
                  </a:lnTo>
                  <a:lnTo>
                    <a:pt x="455" y="149"/>
                  </a:lnTo>
                  <a:lnTo>
                    <a:pt x="462" y="163"/>
                  </a:lnTo>
                  <a:lnTo>
                    <a:pt x="468" y="174"/>
                  </a:lnTo>
                  <a:lnTo>
                    <a:pt x="474" y="188"/>
                  </a:lnTo>
                  <a:lnTo>
                    <a:pt x="478" y="199"/>
                  </a:lnTo>
                  <a:lnTo>
                    <a:pt x="480" y="213"/>
                  </a:lnTo>
                  <a:lnTo>
                    <a:pt x="482" y="226"/>
                  </a:lnTo>
                  <a:lnTo>
                    <a:pt x="482" y="259"/>
                  </a:lnTo>
                  <a:lnTo>
                    <a:pt x="482" y="290"/>
                  </a:lnTo>
                  <a:lnTo>
                    <a:pt x="485" y="355"/>
                  </a:lnTo>
                  <a:lnTo>
                    <a:pt x="487" y="387"/>
                  </a:lnTo>
                  <a:lnTo>
                    <a:pt x="489" y="420"/>
                  </a:lnTo>
                  <a:lnTo>
                    <a:pt x="491" y="455"/>
                  </a:lnTo>
                  <a:lnTo>
                    <a:pt x="495" y="489"/>
                  </a:lnTo>
                  <a:lnTo>
                    <a:pt x="499" y="541"/>
                  </a:lnTo>
                  <a:lnTo>
                    <a:pt x="503" y="591"/>
                  </a:lnTo>
                  <a:lnTo>
                    <a:pt x="507" y="641"/>
                  </a:lnTo>
                  <a:lnTo>
                    <a:pt x="508" y="689"/>
                  </a:lnTo>
                  <a:lnTo>
                    <a:pt x="512" y="737"/>
                  </a:lnTo>
                  <a:lnTo>
                    <a:pt x="516" y="783"/>
                  </a:lnTo>
                  <a:lnTo>
                    <a:pt x="520" y="827"/>
                  </a:lnTo>
                  <a:lnTo>
                    <a:pt x="522" y="873"/>
                  </a:lnTo>
                  <a:lnTo>
                    <a:pt x="526" y="915"/>
                  </a:lnTo>
                  <a:lnTo>
                    <a:pt x="528" y="958"/>
                  </a:lnTo>
                  <a:lnTo>
                    <a:pt x="531" y="1000"/>
                  </a:lnTo>
                  <a:lnTo>
                    <a:pt x="533" y="1040"/>
                  </a:lnTo>
                  <a:lnTo>
                    <a:pt x="535" y="1080"/>
                  </a:lnTo>
                  <a:lnTo>
                    <a:pt x="537" y="1119"/>
                  </a:lnTo>
                  <a:lnTo>
                    <a:pt x="539" y="1155"/>
                  </a:lnTo>
                  <a:lnTo>
                    <a:pt x="541" y="1192"/>
                  </a:lnTo>
                  <a:lnTo>
                    <a:pt x="543" y="1228"/>
                  </a:lnTo>
                  <a:lnTo>
                    <a:pt x="545" y="1261"/>
                  </a:lnTo>
                  <a:lnTo>
                    <a:pt x="547" y="1295"/>
                  </a:lnTo>
                  <a:lnTo>
                    <a:pt x="549" y="1328"/>
                  </a:lnTo>
                  <a:lnTo>
                    <a:pt x="551" y="1359"/>
                  </a:lnTo>
                  <a:lnTo>
                    <a:pt x="551" y="1389"/>
                  </a:lnTo>
                  <a:lnTo>
                    <a:pt x="553" y="1418"/>
                  </a:lnTo>
                  <a:lnTo>
                    <a:pt x="555" y="1447"/>
                  </a:lnTo>
                  <a:lnTo>
                    <a:pt x="555" y="1474"/>
                  </a:lnTo>
                  <a:lnTo>
                    <a:pt x="555" y="1501"/>
                  </a:lnTo>
                  <a:lnTo>
                    <a:pt x="556" y="1528"/>
                  </a:lnTo>
                  <a:lnTo>
                    <a:pt x="556" y="1551"/>
                  </a:lnTo>
                  <a:lnTo>
                    <a:pt x="556" y="1574"/>
                  </a:lnTo>
                  <a:lnTo>
                    <a:pt x="556" y="1597"/>
                  </a:lnTo>
                  <a:lnTo>
                    <a:pt x="556" y="1618"/>
                  </a:lnTo>
                  <a:lnTo>
                    <a:pt x="558" y="1639"/>
                  </a:lnTo>
                  <a:lnTo>
                    <a:pt x="556" y="1666"/>
                  </a:lnTo>
                  <a:lnTo>
                    <a:pt x="555" y="1689"/>
                  </a:lnTo>
                  <a:lnTo>
                    <a:pt x="553" y="1712"/>
                  </a:lnTo>
                  <a:lnTo>
                    <a:pt x="549" y="1735"/>
                  </a:lnTo>
                  <a:lnTo>
                    <a:pt x="545" y="1756"/>
                  </a:lnTo>
                  <a:lnTo>
                    <a:pt x="539" y="1775"/>
                  </a:lnTo>
                  <a:lnTo>
                    <a:pt x="533" y="1793"/>
                  </a:lnTo>
                  <a:lnTo>
                    <a:pt x="526" y="1810"/>
                  </a:lnTo>
                  <a:lnTo>
                    <a:pt x="522" y="1818"/>
                  </a:lnTo>
                  <a:lnTo>
                    <a:pt x="518" y="1825"/>
                  </a:lnTo>
                  <a:lnTo>
                    <a:pt x="514" y="1831"/>
                  </a:lnTo>
                  <a:lnTo>
                    <a:pt x="510" y="1837"/>
                  </a:lnTo>
                  <a:lnTo>
                    <a:pt x="507" y="1842"/>
                  </a:lnTo>
                  <a:lnTo>
                    <a:pt x="503" y="1848"/>
                  </a:lnTo>
                  <a:lnTo>
                    <a:pt x="497" y="1854"/>
                  </a:lnTo>
                  <a:lnTo>
                    <a:pt x="493" y="1858"/>
                  </a:lnTo>
                  <a:lnTo>
                    <a:pt x="489" y="1862"/>
                  </a:lnTo>
                  <a:lnTo>
                    <a:pt x="483" y="1864"/>
                  </a:lnTo>
                  <a:lnTo>
                    <a:pt x="480" y="1867"/>
                  </a:lnTo>
                  <a:lnTo>
                    <a:pt x="474" y="1869"/>
                  </a:lnTo>
                  <a:lnTo>
                    <a:pt x="470" y="1871"/>
                  </a:lnTo>
                  <a:lnTo>
                    <a:pt x="464" y="1873"/>
                  </a:lnTo>
                  <a:lnTo>
                    <a:pt x="460" y="1873"/>
                  </a:lnTo>
                  <a:lnTo>
                    <a:pt x="457" y="1873"/>
                  </a:lnTo>
                  <a:lnTo>
                    <a:pt x="449" y="1873"/>
                  </a:lnTo>
                  <a:lnTo>
                    <a:pt x="443" y="1871"/>
                  </a:lnTo>
                  <a:lnTo>
                    <a:pt x="437" y="1871"/>
                  </a:lnTo>
                  <a:lnTo>
                    <a:pt x="432" y="1867"/>
                  </a:lnTo>
                  <a:lnTo>
                    <a:pt x="426" y="1866"/>
                  </a:lnTo>
                  <a:lnTo>
                    <a:pt x="420" y="1862"/>
                  </a:lnTo>
                  <a:lnTo>
                    <a:pt x="414" y="1858"/>
                  </a:lnTo>
                  <a:lnTo>
                    <a:pt x="409" y="1854"/>
                  </a:lnTo>
                  <a:lnTo>
                    <a:pt x="403" y="1848"/>
                  </a:lnTo>
                  <a:lnTo>
                    <a:pt x="395" y="1842"/>
                  </a:lnTo>
                  <a:lnTo>
                    <a:pt x="389" y="1835"/>
                  </a:lnTo>
                  <a:lnTo>
                    <a:pt x="384" y="1829"/>
                  </a:lnTo>
                  <a:lnTo>
                    <a:pt x="378" y="1821"/>
                  </a:lnTo>
                  <a:lnTo>
                    <a:pt x="372" y="1814"/>
                  </a:lnTo>
                  <a:lnTo>
                    <a:pt x="366" y="1804"/>
                  </a:lnTo>
                  <a:lnTo>
                    <a:pt x="361" y="1796"/>
                  </a:lnTo>
                  <a:lnTo>
                    <a:pt x="353" y="1781"/>
                  </a:lnTo>
                  <a:lnTo>
                    <a:pt x="345" y="1766"/>
                  </a:lnTo>
                  <a:lnTo>
                    <a:pt x="340" y="1752"/>
                  </a:lnTo>
                  <a:lnTo>
                    <a:pt x="332" y="1737"/>
                  </a:lnTo>
                  <a:lnTo>
                    <a:pt x="326" y="1722"/>
                  </a:lnTo>
                  <a:lnTo>
                    <a:pt x="320" y="1708"/>
                  </a:lnTo>
                  <a:lnTo>
                    <a:pt x="313" y="1677"/>
                  </a:lnTo>
                  <a:lnTo>
                    <a:pt x="305" y="1649"/>
                  </a:lnTo>
                  <a:lnTo>
                    <a:pt x="299" y="1620"/>
                  </a:lnTo>
                  <a:lnTo>
                    <a:pt x="293" y="1591"/>
                  </a:lnTo>
                  <a:lnTo>
                    <a:pt x="292" y="1562"/>
                  </a:lnTo>
                  <a:lnTo>
                    <a:pt x="288" y="1530"/>
                  </a:lnTo>
                  <a:lnTo>
                    <a:pt x="284" y="1499"/>
                  </a:lnTo>
                  <a:lnTo>
                    <a:pt x="282" y="1468"/>
                  </a:lnTo>
                  <a:lnTo>
                    <a:pt x="278" y="1439"/>
                  </a:lnTo>
                  <a:lnTo>
                    <a:pt x="274" y="1411"/>
                  </a:lnTo>
                  <a:lnTo>
                    <a:pt x="272" y="1384"/>
                  </a:lnTo>
                  <a:lnTo>
                    <a:pt x="268" y="1357"/>
                  </a:lnTo>
                  <a:lnTo>
                    <a:pt x="267" y="1332"/>
                  </a:lnTo>
                  <a:lnTo>
                    <a:pt x="265" y="1309"/>
                  </a:lnTo>
                  <a:lnTo>
                    <a:pt x="261" y="1286"/>
                  </a:lnTo>
                  <a:lnTo>
                    <a:pt x="259" y="1263"/>
                  </a:lnTo>
                  <a:lnTo>
                    <a:pt x="257" y="1242"/>
                  </a:lnTo>
                  <a:lnTo>
                    <a:pt x="255" y="1222"/>
                  </a:lnTo>
                  <a:lnTo>
                    <a:pt x="253" y="1203"/>
                  </a:lnTo>
                  <a:lnTo>
                    <a:pt x="251" y="1184"/>
                  </a:lnTo>
                  <a:lnTo>
                    <a:pt x="249" y="1169"/>
                  </a:lnTo>
                  <a:lnTo>
                    <a:pt x="247" y="1151"/>
                  </a:lnTo>
                  <a:lnTo>
                    <a:pt x="245" y="1136"/>
                  </a:lnTo>
                  <a:lnTo>
                    <a:pt x="244" y="1123"/>
                  </a:lnTo>
                  <a:lnTo>
                    <a:pt x="242" y="1111"/>
                  </a:lnTo>
                  <a:lnTo>
                    <a:pt x="242" y="1098"/>
                  </a:lnTo>
                  <a:lnTo>
                    <a:pt x="240" y="1088"/>
                  </a:lnTo>
                  <a:lnTo>
                    <a:pt x="238" y="1078"/>
                  </a:lnTo>
                  <a:lnTo>
                    <a:pt x="238" y="1069"/>
                  </a:lnTo>
                  <a:lnTo>
                    <a:pt x="236" y="1061"/>
                  </a:lnTo>
                  <a:lnTo>
                    <a:pt x="236" y="1054"/>
                  </a:lnTo>
                  <a:lnTo>
                    <a:pt x="236" y="1050"/>
                  </a:lnTo>
                  <a:lnTo>
                    <a:pt x="234" y="1044"/>
                  </a:lnTo>
                  <a:lnTo>
                    <a:pt x="234" y="1040"/>
                  </a:lnTo>
                  <a:lnTo>
                    <a:pt x="234" y="1038"/>
                  </a:lnTo>
                  <a:lnTo>
                    <a:pt x="234" y="1036"/>
                  </a:lnTo>
                  <a:lnTo>
                    <a:pt x="230" y="986"/>
                  </a:lnTo>
                  <a:lnTo>
                    <a:pt x="224" y="938"/>
                  </a:lnTo>
                  <a:lnTo>
                    <a:pt x="220" y="892"/>
                  </a:lnTo>
                  <a:lnTo>
                    <a:pt x="215" y="848"/>
                  </a:lnTo>
                  <a:lnTo>
                    <a:pt x="211" y="806"/>
                  </a:lnTo>
                  <a:lnTo>
                    <a:pt x="205" y="766"/>
                  </a:lnTo>
                  <a:lnTo>
                    <a:pt x="201" y="727"/>
                  </a:lnTo>
                  <a:lnTo>
                    <a:pt x="196" y="691"/>
                  </a:lnTo>
                  <a:lnTo>
                    <a:pt x="194" y="673"/>
                  </a:lnTo>
                  <a:lnTo>
                    <a:pt x="192" y="656"/>
                  </a:lnTo>
                  <a:lnTo>
                    <a:pt x="188" y="639"/>
                  </a:lnTo>
                  <a:lnTo>
                    <a:pt x="186" y="624"/>
                  </a:lnTo>
                  <a:lnTo>
                    <a:pt x="184" y="608"/>
                  </a:lnTo>
                  <a:lnTo>
                    <a:pt x="182" y="593"/>
                  </a:lnTo>
                  <a:lnTo>
                    <a:pt x="178" y="577"/>
                  </a:lnTo>
                  <a:lnTo>
                    <a:pt x="176" y="564"/>
                  </a:lnTo>
                  <a:lnTo>
                    <a:pt x="174" y="551"/>
                  </a:lnTo>
                  <a:lnTo>
                    <a:pt x="172" y="537"/>
                  </a:lnTo>
                  <a:lnTo>
                    <a:pt x="169" y="524"/>
                  </a:lnTo>
                  <a:lnTo>
                    <a:pt x="167" y="512"/>
                  </a:lnTo>
                  <a:lnTo>
                    <a:pt x="165" y="501"/>
                  </a:lnTo>
                  <a:lnTo>
                    <a:pt x="163" y="489"/>
                  </a:lnTo>
                  <a:lnTo>
                    <a:pt x="159" y="478"/>
                  </a:lnTo>
                  <a:lnTo>
                    <a:pt x="157" y="468"/>
                  </a:lnTo>
                  <a:lnTo>
                    <a:pt x="155" y="447"/>
                  </a:lnTo>
                  <a:lnTo>
                    <a:pt x="151" y="426"/>
                  </a:lnTo>
                  <a:lnTo>
                    <a:pt x="148" y="405"/>
                  </a:lnTo>
                  <a:lnTo>
                    <a:pt x="144" y="384"/>
                  </a:lnTo>
                  <a:lnTo>
                    <a:pt x="138" y="364"/>
                  </a:lnTo>
                  <a:lnTo>
                    <a:pt x="132" y="343"/>
                  </a:lnTo>
                  <a:lnTo>
                    <a:pt x="126" y="324"/>
                  </a:lnTo>
                  <a:lnTo>
                    <a:pt x="119" y="303"/>
                  </a:lnTo>
                  <a:lnTo>
                    <a:pt x="111" y="284"/>
                  </a:lnTo>
                  <a:lnTo>
                    <a:pt x="101" y="265"/>
                  </a:lnTo>
                  <a:lnTo>
                    <a:pt x="94" y="245"/>
                  </a:lnTo>
                  <a:lnTo>
                    <a:pt x="82" y="228"/>
                  </a:lnTo>
                  <a:lnTo>
                    <a:pt x="73" y="209"/>
                  </a:lnTo>
                  <a:lnTo>
                    <a:pt x="61" y="192"/>
                  </a:lnTo>
                  <a:lnTo>
                    <a:pt x="50" y="172"/>
                  </a:lnTo>
                  <a:lnTo>
                    <a:pt x="38" y="155"/>
                  </a:lnTo>
                  <a:lnTo>
                    <a:pt x="29" y="147"/>
                  </a:lnTo>
                  <a:lnTo>
                    <a:pt x="21" y="140"/>
                  </a:lnTo>
                  <a:lnTo>
                    <a:pt x="13" y="132"/>
                  </a:lnTo>
                  <a:lnTo>
                    <a:pt x="9" y="124"/>
                  </a:lnTo>
                  <a:lnTo>
                    <a:pt x="4" y="117"/>
                  </a:lnTo>
                  <a:lnTo>
                    <a:pt x="2" y="111"/>
                  </a:lnTo>
                  <a:lnTo>
                    <a:pt x="0" y="103"/>
                  </a:lnTo>
                  <a:lnTo>
                    <a:pt x="0" y="99"/>
                  </a:lnTo>
                  <a:lnTo>
                    <a:pt x="0" y="86"/>
                  </a:lnTo>
                  <a:lnTo>
                    <a:pt x="0" y="76"/>
                  </a:lnTo>
                  <a:lnTo>
                    <a:pt x="2" y="65"/>
                  </a:lnTo>
                  <a:lnTo>
                    <a:pt x="4" y="55"/>
                  </a:lnTo>
                  <a:lnTo>
                    <a:pt x="5" y="48"/>
                  </a:lnTo>
                  <a:lnTo>
                    <a:pt x="9" y="40"/>
                  </a:lnTo>
                  <a:lnTo>
                    <a:pt x="13" y="32"/>
                  </a:lnTo>
                  <a:lnTo>
                    <a:pt x="17" y="25"/>
                  </a:lnTo>
                  <a:lnTo>
                    <a:pt x="23" y="19"/>
                  </a:lnTo>
                  <a:lnTo>
                    <a:pt x="29" y="13"/>
                  </a:lnTo>
                  <a:lnTo>
                    <a:pt x="34" y="9"/>
                  </a:lnTo>
                  <a:lnTo>
                    <a:pt x="42" y="5"/>
                  </a:lnTo>
                  <a:lnTo>
                    <a:pt x="50" y="3"/>
                  </a:lnTo>
                  <a:lnTo>
                    <a:pt x="57" y="2"/>
                  </a:lnTo>
                  <a:lnTo>
                    <a:pt x="65" y="0"/>
                  </a:lnTo>
                  <a:lnTo>
                    <a:pt x="7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6"/>
            <p:cNvSpPr>
              <a:spLocks/>
            </p:cNvSpPr>
            <p:nvPr/>
          </p:nvSpPr>
          <p:spPr bwMode="auto">
            <a:xfrm>
              <a:off x="6951640" y="1887618"/>
              <a:ext cx="1034200" cy="723232"/>
            </a:xfrm>
            <a:custGeom>
              <a:avLst/>
              <a:gdLst>
                <a:gd name="T0" fmla="*/ 1515115 w 2367"/>
                <a:gd name="T1" fmla="*/ 12700 h 1726"/>
                <a:gd name="T2" fmla="*/ 1602464 w 2367"/>
                <a:gd name="T3" fmla="*/ 54769 h 1726"/>
                <a:gd name="T4" fmla="*/ 1712048 w 2367"/>
                <a:gd name="T5" fmla="*/ 130969 h 1726"/>
                <a:gd name="T6" fmla="*/ 1818455 w 2367"/>
                <a:gd name="T7" fmla="*/ 227012 h 1726"/>
                <a:gd name="T8" fmla="*/ 1873247 w 2367"/>
                <a:gd name="T9" fmla="*/ 301625 h 1726"/>
                <a:gd name="T10" fmla="*/ 1879600 w 2367"/>
                <a:gd name="T11" fmla="*/ 334169 h 1726"/>
                <a:gd name="T12" fmla="*/ 1856572 w 2367"/>
                <a:gd name="T13" fmla="*/ 387350 h 1726"/>
                <a:gd name="T14" fmla="*/ 1814485 w 2367"/>
                <a:gd name="T15" fmla="*/ 451644 h 1726"/>
                <a:gd name="T16" fmla="*/ 1780339 w 2367"/>
                <a:gd name="T17" fmla="*/ 523081 h 1726"/>
                <a:gd name="T18" fmla="*/ 1754929 w 2367"/>
                <a:gd name="T19" fmla="*/ 615950 h 1726"/>
                <a:gd name="T20" fmla="*/ 1700931 w 2367"/>
                <a:gd name="T21" fmla="*/ 800100 h 1726"/>
                <a:gd name="T22" fmla="*/ 1644551 w 2367"/>
                <a:gd name="T23" fmla="*/ 1036637 h 1726"/>
                <a:gd name="T24" fmla="*/ 1599288 w 2367"/>
                <a:gd name="T25" fmla="*/ 1242218 h 1726"/>
                <a:gd name="T26" fmla="*/ 1557995 w 2367"/>
                <a:gd name="T27" fmla="*/ 1292225 h 1726"/>
                <a:gd name="T28" fmla="*/ 1493675 w 2367"/>
                <a:gd name="T29" fmla="*/ 1335087 h 1726"/>
                <a:gd name="T30" fmla="*/ 1384091 w 2367"/>
                <a:gd name="T31" fmla="*/ 1365250 h 1726"/>
                <a:gd name="T32" fmla="*/ 1311035 w 2367"/>
                <a:gd name="T33" fmla="*/ 1370012 h 1726"/>
                <a:gd name="T34" fmla="*/ 1264978 w 2367"/>
                <a:gd name="T35" fmla="*/ 1348581 h 1726"/>
                <a:gd name="T36" fmla="*/ 1249890 w 2367"/>
                <a:gd name="T37" fmla="*/ 1308893 h 1726"/>
                <a:gd name="T38" fmla="*/ 1245126 w 2367"/>
                <a:gd name="T39" fmla="*/ 1289050 h 1726"/>
                <a:gd name="T40" fmla="*/ 1248302 w 2367"/>
                <a:gd name="T41" fmla="*/ 1270793 h 1726"/>
                <a:gd name="T42" fmla="*/ 1253067 w 2367"/>
                <a:gd name="T43" fmla="*/ 1237456 h 1726"/>
                <a:gd name="T44" fmla="*/ 1272919 w 2367"/>
                <a:gd name="T45" fmla="*/ 1129506 h 1726"/>
                <a:gd name="T46" fmla="*/ 1297535 w 2367"/>
                <a:gd name="T47" fmla="*/ 962025 h 1726"/>
                <a:gd name="T48" fmla="*/ 1320564 w 2367"/>
                <a:gd name="T49" fmla="*/ 768350 h 1726"/>
                <a:gd name="T50" fmla="*/ 1338828 w 2367"/>
                <a:gd name="T51" fmla="*/ 596106 h 1726"/>
                <a:gd name="T52" fmla="*/ 1349151 w 2367"/>
                <a:gd name="T53" fmla="*/ 463550 h 1726"/>
                <a:gd name="T54" fmla="*/ 1347563 w 2367"/>
                <a:gd name="T55" fmla="*/ 372269 h 1726"/>
                <a:gd name="T56" fmla="*/ 1306270 w 2367"/>
                <a:gd name="T57" fmla="*/ 318294 h 1726"/>
                <a:gd name="T58" fmla="*/ 1214951 w 2367"/>
                <a:gd name="T59" fmla="*/ 296069 h 1726"/>
                <a:gd name="T60" fmla="*/ 1149836 w 2367"/>
                <a:gd name="T61" fmla="*/ 294481 h 1726"/>
                <a:gd name="T62" fmla="*/ 1093456 w 2367"/>
                <a:gd name="T63" fmla="*/ 300037 h 1726"/>
                <a:gd name="T64" fmla="*/ 1017223 w 2367"/>
                <a:gd name="T65" fmla="*/ 309562 h 1726"/>
                <a:gd name="T66" fmla="*/ 921139 w 2367"/>
                <a:gd name="T67" fmla="*/ 323056 h 1726"/>
                <a:gd name="T68" fmla="*/ 805203 w 2367"/>
                <a:gd name="T69" fmla="*/ 341312 h 1726"/>
                <a:gd name="T70" fmla="*/ 654326 w 2367"/>
                <a:gd name="T71" fmla="*/ 365919 h 1726"/>
                <a:gd name="T72" fmla="*/ 492333 w 2367"/>
                <a:gd name="T73" fmla="*/ 390525 h 1726"/>
                <a:gd name="T74" fmla="*/ 366073 w 2367"/>
                <a:gd name="T75" fmla="*/ 410369 h 1726"/>
                <a:gd name="T76" fmla="*/ 271577 w 2367"/>
                <a:gd name="T77" fmla="*/ 423862 h 1726"/>
                <a:gd name="T78" fmla="*/ 212021 w 2367"/>
                <a:gd name="T79" fmla="*/ 431800 h 1726"/>
                <a:gd name="T80" fmla="*/ 187404 w 2367"/>
                <a:gd name="T81" fmla="*/ 434181 h 1726"/>
                <a:gd name="T82" fmla="*/ 127848 w 2367"/>
                <a:gd name="T83" fmla="*/ 428625 h 1726"/>
                <a:gd name="T84" fmla="*/ 79409 w 2367"/>
                <a:gd name="T85" fmla="*/ 407194 h 1726"/>
                <a:gd name="T86" fmla="*/ 38116 w 2367"/>
                <a:gd name="T87" fmla="*/ 372269 h 1726"/>
                <a:gd name="T88" fmla="*/ 11911 w 2367"/>
                <a:gd name="T89" fmla="*/ 337344 h 1726"/>
                <a:gd name="T90" fmla="*/ 1588 w 2367"/>
                <a:gd name="T91" fmla="*/ 307975 h 1726"/>
                <a:gd name="T92" fmla="*/ 6353 w 2367"/>
                <a:gd name="T93" fmla="*/ 277812 h 1726"/>
                <a:gd name="T94" fmla="*/ 29381 w 2367"/>
                <a:gd name="T95" fmla="*/ 261937 h 1726"/>
                <a:gd name="T96" fmla="*/ 61145 w 2367"/>
                <a:gd name="T97" fmla="*/ 254794 h 1726"/>
                <a:gd name="T98" fmla="*/ 73056 w 2367"/>
                <a:gd name="T99" fmla="*/ 254794 h 1726"/>
                <a:gd name="T100" fmla="*/ 100849 w 2367"/>
                <a:gd name="T101" fmla="*/ 254794 h 1726"/>
                <a:gd name="T102" fmla="*/ 222344 w 2367"/>
                <a:gd name="T103" fmla="*/ 245269 h 1726"/>
                <a:gd name="T104" fmla="*/ 443894 w 2367"/>
                <a:gd name="T105" fmla="*/ 221456 h 1726"/>
                <a:gd name="T106" fmla="*/ 687678 w 2367"/>
                <a:gd name="T107" fmla="*/ 183356 h 1726"/>
                <a:gd name="T108" fmla="*/ 923521 w 2367"/>
                <a:gd name="T109" fmla="*/ 137319 h 1726"/>
                <a:gd name="T110" fmla="*/ 1138718 w 2367"/>
                <a:gd name="T111" fmla="*/ 87312 h 1726"/>
                <a:gd name="T112" fmla="*/ 1320564 w 2367"/>
                <a:gd name="T113" fmla="*/ 34925 h 1726"/>
                <a:gd name="T114" fmla="*/ 1390443 w 2367"/>
                <a:gd name="T115" fmla="*/ 12700 h 1726"/>
                <a:gd name="T116" fmla="*/ 1438883 w 2367"/>
                <a:gd name="T117" fmla="*/ 1587 h 17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367" h="1726">
                  <a:moveTo>
                    <a:pt x="1835" y="0"/>
                  </a:moveTo>
                  <a:lnTo>
                    <a:pt x="1849" y="2"/>
                  </a:lnTo>
                  <a:lnTo>
                    <a:pt x="1862" y="2"/>
                  </a:lnTo>
                  <a:lnTo>
                    <a:pt x="1876" y="6"/>
                  </a:lnTo>
                  <a:lnTo>
                    <a:pt x="1891" y="10"/>
                  </a:lnTo>
                  <a:lnTo>
                    <a:pt x="1908" y="16"/>
                  </a:lnTo>
                  <a:lnTo>
                    <a:pt x="1924" y="21"/>
                  </a:lnTo>
                  <a:lnTo>
                    <a:pt x="1941" y="29"/>
                  </a:lnTo>
                  <a:lnTo>
                    <a:pt x="1960" y="37"/>
                  </a:lnTo>
                  <a:lnTo>
                    <a:pt x="1977" y="46"/>
                  </a:lnTo>
                  <a:lnTo>
                    <a:pt x="1997" y="58"/>
                  </a:lnTo>
                  <a:lnTo>
                    <a:pt x="2018" y="69"/>
                  </a:lnTo>
                  <a:lnTo>
                    <a:pt x="2037" y="81"/>
                  </a:lnTo>
                  <a:lnTo>
                    <a:pt x="2058" y="94"/>
                  </a:lnTo>
                  <a:lnTo>
                    <a:pt x="2081" y="110"/>
                  </a:lnTo>
                  <a:lnTo>
                    <a:pt x="2104" y="125"/>
                  </a:lnTo>
                  <a:lnTo>
                    <a:pt x="2127" y="142"/>
                  </a:lnTo>
                  <a:lnTo>
                    <a:pt x="2156" y="165"/>
                  </a:lnTo>
                  <a:lnTo>
                    <a:pt x="2183" y="186"/>
                  </a:lnTo>
                  <a:lnTo>
                    <a:pt x="2208" y="208"/>
                  </a:lnTo>
                  <a:lnTo>
                    <a:pt x="2231" y="229"/>
                  </a:lnTo>
                  <a:lnTo>
                    <a:pt x="2252" y="248"/>
                  </a:lnTo>
                  <a:lnTo>
                    <a:pt x="2273" y="267"/>
                  </a:lnTo>
                  <a:lnTo>
                    <a:pt x="2290" y="286"/>
                  </a:lnTo>
                  <a:lnTo>
                    <a:pt x="2306" y="304"/>
                  </a:lnTo>
                  <a:lnTo>
                    <a:pt x="2321" y="321"/>
                  </a:lnTo>
                  <a:lnTo>
                    <a:pt x="2332" y="336"/>
                  </a:lnTo>
                  <a:lnTo>
                    <a:pt x="2344" y="352"/>
                  </a:lnTo>
                  <a:lnTo>
                    <a:pt x="2352" y="367"/>
                  </a:lnTo>
                  <a:lnTo>
                    <a:pt x="2359" y="380"/>
                  </a:lnTo>
                  <a:lnTo>
                    <a:pt x="2361" y="388"/>
                  </a:lnTo>
                  <a:lnTo>
                    <a:pt x="2363" y="394"/>
                  </a:lnTo>
                  <a:lnTo>
                    <a:pt x="2365" y="401"/>
                  </a:lnTo>
                  <a:lnTo>
                    <a:pt x="2367" y="407"/>
                  </a:lnTo>
                  <a:lnTo>
                    <a:pt x="2367" y="413"/>
                  </a:lnTo>
                  <a:lnTo>
                    <a:pt x="2367" y="421"/>
                  </a:lnTo>
                  <a:lnTo>
                    <a:pt x="2367" y="428"/>
                  </a:lnTo>
                  <a:lnTo>
                    <a:pt x="2363" y="438"/>
                  </a:lnTo>
                  <a:lnTo>
                    <a:pt x="2359" y="449"/>
                  </a:lnTo>
                  <a:lnTo>
                    <a:pt x="2354" y="461"/>
                  </a:lnTo>
                  <a:lnTo>
                    <a:pt x="2346" y="474"/>
                  </a:lnTo>
                  <a:lnTo>
                    <a:pt x="2338" y="488"/>
                  </a:lnTo>
                  <a:lnTo>
                    <a:pt x="2329" y="503"/>
                  </a:lnTo>
                  <a:lnTo>
                    <a:pt x="2317" y="521"/>
                  </a:lnTo>
                  <a:lnTo>
                    <a:pt x="2309" y="530"/>
                  </a:lnTo>
                  <a:lnTo>
                    <a:pt x="2300" y="542"/>
                  </a:lnTo>
                  <a:lnTo>
                    <a:pt x="2292" y="555"/>
                  </a:lnTo>
                  <a:lnTo>
                    <a:pt x="2285" y="569"/>
                  </a:lnTo>
                  <a:lnTo>
                    <a:pt x="2277" y="582"/>
                  </a:lnTo>
                  <a:lnTo>
                    <a:pt x="2269" y="595"/>
                  </a:lnTo>
                  <a:lnTo>
                    <a:pt x="2263" y="611"/>
                  </a:lnTo>
                  <a:lnTo>
                    <a:pt x="2256" y="626"/>
                  </a:lnTo>
                  <a:lnTo>
                    <a:pt x="2248" y="641"/>
                  </a:lnTo>
                  <a:lnTo>
                    <a:pt x="2242" y="659"/>
                  </a:lnTo>
                  <a:lnTo>
                    <a:pt x="2237" y="676"/>
                  </a:lnTo>
                  <a:lnTo>
                    <a:pt x="2231" y="695"/>
                  </a:lnTo>
                  <a:lnTo>
                    <a:pt x="2225" y="714"/>
                  </a:lnTo>
                  <a:lnTo>
                    <a:pt x="2219" y="734"/>
                  </a:lnTo>
                  <a:lnTo>
                    <a:pt x="2213" y="755"/>
                  </a:lnTo>
                  <a:lnTo>
                    <a:pt x="2210" y="776"/>
                  </a:lnTo>
                  <a:lnTo>
                    <a:pt x="2198" y="808"/>
                  </a:lnTo>
                  <a:lnTo>
                    <a:pt x="2189" y="845"/>
                  </a:lnTo>
                  <a:lnTo>
                    <a:pt x="2177" y="883"/>
                  </a:lnTo>
                  <a:lnTo>
                    <a:pt x="2165" y="924"/>
                  </a:lnTo>
                  <a:lnTo>
                    <a:pt x="2154" y="964"/>
                  </a:lnTo>
                  <a:lnTo>
                    <a:pt x="2142" y="1008"/>
                  </a:lnTo>
                  <a:lnTo>
                    <a:pt x="2131" y="1052"/>
                  </a:lnTo>
                  <a:lnTo>
                    <a:pt x="2119" y="1100"/>
                  </a:lnTo>
                  <a:lnTo>
                    <a:pt x="2108" y="1148"/>
                  </a:lnTo>
                  <a:lnTo>
                    <a:pt x="2096" y="1200"/>
                  </a:lnTo>
                  <a:lnTo>
                    <a:pt x="2085" y="1252"/>
                  </a:lnTo>
                  <a:lnTo>
                    <a:pt x="2071" y="1306"/>
                  </a:lnTo>
                  <a:lnTo>
                    <a:pt x="2060" y="1361"/>
                  </a:lnTo>
                  <a:lnTo>
                    <a:pt x="2048" y="1421"/>
                  </a:lnTo>
                  <a:lnTo>
                    <a:pt x="2037" y="1480"/>
                  </a:lnTo>
                  <a:lnTo>
                    <a:pt x="2025" y="1542"/>
                  </a:lnTo>
                  <a:lnTo>
                    <a:pt x="2020" y="1553"/>
                  </a:lnTo>
                  <a:lnTo>
                    <a:pt x="2014" y="1565"/>
                  </a:lnTo>
                  <a:lnTo>
                    <a:pt x="2008" y="1576"/>
                  </a:lnTo>
                  <a:lnTo>
                    <a:pt x="2000" y="1588"/>
                  </a:lnTo>
                  <a:lnTo>
                    <a:pt x="1993" y="1597"/>
                  </a:lnTo>
                  <a:lnTo>
                    <a:pt x="1983" y="1609"/>
                  </a:lnTo>
                  <a:lnTo>
                    <a:pt x="1974" y="1619"/>
                  </a:lnTo>
                  <a:lnTo>
                    <a:pt x="1962" y="1628"/>
                  </a:lnTo>
                  <a:lnTo>
                    <a:pt x="1950" y="1638"/>
                  </a:lnTo>
                  <a:lnTo>
                    <a:pt x="1939" y="1647"/>
                  </a:lnTo>
                  <a:lnTo>
                    <a:pt x="1926" y="1655"/>
                  </a:lnTo>
                  <a:lnTo>
                    <a:pt x="1912" y="1665"/>
                  </a:lnTo>
                  <a:lnTo>
                    <a:pt x="1897" y="1672"/>
                  </a:lnTo>
                  <a:lnTo>
                    <a:pt x="1881" y="1682"/>
                  </a:lnTo>
                  <a:lnTo>
                    <a:pt x="1864" y="1690"/>
                  </a:lnTo>
                  <a:lnTo>
                    <a:pt x="1847" y="1699"/>
                  </a:lnTo>
                  <a:lnTo>
                    <a:pt x="1820" y="1705"/>
                  </a:lnTo>
                  <a:lnTo>
                    <a:pt x="1793" y="1713"/>
                  </a:lnTo>
                  <a:lnTo>
                    <a:pt x="1768" y="1716"/>
                  </a:lnTo>
                  <a:lnTo>
                    <a:pt x="1743" y="1720"/>
                  </a:lnTo>
                  <a:lnTo>
                    <a:pt x="1720" y="1724"/>
                  </a:lnTo>
                  <a:lnTo>
                    <a:pt x="1699" y="1726"/>
                  </a:lnTo>
                  <a:lnTo>
                    <a:pt x="1680" y="1726"/>
                  </a:lnTo>
                  <a:lnTo>
                    <a:pt x="1663" y="1726"/>
                  </a:lnTo>
                  <a:lnTo>
                    <a:pt x="1659" y="1726"/>
                  </a:lnTo>
                  <a:lnTo>
                    <a:pt x="1651" y="1726"/>
                  </a:lnTo>
                  <a:lnTo>
                    <a:pt x="1643" y="1724"/>
                  </a:lnTo>
                  <a:lnTo>
                    <a:pt x="1636" y="1720"/>
                  </a:lnTo>
                  <a:lnTo>
                    <a:pt x="1626" y="1716"/>
                  </a:lnTo>
                  <a:lnTo>
                    <a:pt x="1616" y="1713"/>
                  </a:lnTo>
                  <a:lnTo>
                    <a:pt x="1605" y="1705"/>
                  </a:lnTo>
                  <a:lnTo>
                    <a:pt x="1593" y="1699"/>
                  </a:lnTo>
                  <a:lnTo>
                    <a:pt x="1590" y="1690"/>
                  </a:lnTo>
                  <a:lnTo>
                    <a:pt x="1588" y="1684"/>
                  </a:lnTo>
                  <a:lnTo>
                    <a:pt x="1584" y="1676"/>
                  </a:lnTo>
                  <a:lnTo>
                    <a:pt x="1582" y="1670"/>
                  </a:lnTo>
                  <a:lnTo>
                    <a:pt x="1578" y="1659"/>
                  </a:lnTo>
                  <a:lnTo>
                    <a:pt x="1574" y="1649"/>
                  </a:lnTo>
                  <a:lnTo>
                    <a:pt x="1570" y="1642"/>
                  </a:lnTo>
                  <a:lnTo>
                    <a:pt x="1568" y="1636"/>
                  </a:lnTo>
                  <a:lnTo>
                    <a:pt x="1568" y="1630"/>
                  </a:lnTo>
                  <a:lnTo>
                    <a:pt x="1568" y="1628"/>
                  </a:lnTo>
                  <a:lnTo>
                    <a:pt x="1568" y="1626"/>
                  </a:lnTo>
                  <a:lnTo>
                    <a:pt x="1568" y="1624"/>
                  </a:lnTo>
                  <a:lnTo>
                    <a:pt x="1568" y="1620"/>
                  </a:lnTo>
                  <a:lnTo>
                    <a:pt x="1568" y="1619"/>
                  </a:lnTo>
                  <a:lnTo>
                    <a:pt x="1570" y="1615"/>
                  </a:lnTo>
                  <a:lnTo>
                    <a:pt x="1570" y="1611"/>
                  </a:lnTo>
                  <a:lnTo>
                    <a:pt x="1570" y="1605"/>
                  </a:lnTo>
                  <a:lnTo>
                    <a:pt x="1572" y="1601"/>
                  </a:lnTo>
                  <a:lnTo>
                    <a:pt x="1572" y="1596"/>
                  </a:lnTo>
                  <a:lnTo>
                    <a:pt x="1574" y="1590"/>
                  </a:lnTo>
                  <a:lnTo>
                    <a:pt x="1576" y="1582"/>
                  </a:lnTo>
                  <a:lnTo>
                    <a:pt x="1576" y="1574"/>
                  </a:lnTo>
                  <a:lnTo>
                    <a:pt x="1578" y="1567"/>
                  </a:lnTo>
                  <a:lnTo>
                    <a:pt x="1578" y="1559"/>
                  </a:lnTo>
                  <a:lnTo>
                    <a:pt x="1580" y="1551"/>
                  </a:lnTo>
                  <a:lnTo>
                    <a:pt x="1582" y="1542"/>
                  </a:lnTo>
                  <a:lnTo>
                    <a:pt x="1586" y="1513"/>
                  </a:lnTo>
                  <a:lnTo>
                    <a:pt x="1592" y="1484"/>
                  </a:lnTo>
                  <a:lnTo>
                    <a:pt x="1597" y="1453"/>
                  </a:lnTo>
                  <a:lnTo>
                    <a:pt x="1603" y="1423"/>
                  </a:lnTo>
                  <a:lnTo>
                    <a:pt x="1609" y="1390"/>
                  </a:lnTo>
                  <a:lnTo>
                    <a:pt x="1615" y="1356"/>
                  </a:lnTo>
                  <a:lnTo>
                    <a:pt x="1618" y="1321"/>
                  </a:lnTo>
                  <a:lnTo>
                    <a:pt x="1624" y="1286"/>
                  </a:lnTo>
                  <a:lnTo>
                    <a:pt x="1630" y="1250"/>
                  </a:lnTo>
                  <a:lnTo>
                    <a:pt x="1634" y="1212"/>
                  </a:lnTo>
                  <a:lnTo>
                    <a:pt x="1640" y="1173"/>
                  </a:lnTo>
                  <a:lnTo>
                    <a:pt x="1643" y="1135"/>
                  </a:lnTo>
                  <a:lnTo>
                    <a:pt x="1649" y="1094"/>
                  </a:lnTo>
                  <a:lnTo>
                    <a:pt x="1653" y="1052"/>
                  </a:lnTo>
                  <a:lnTo>
                    <a:pt x="1659" y="1010"/>
                  </a:lnTo>
                  <a:lnTo>
                    <a:pt x="1663" y="968"/>
                  </a:lnTo>
                  <a:lnTo>
                    <a:pt x="1668" y="927"/>
                  </a:lnTo>
                  <a:lnTo>
                    <a:pt x="1672" y="889"/>
                  </a:lnTo>
                  <a:lnTo>
                    <a:pt x="1676" y="853"/>
                  </a:lnTo>
                  <a:lnTo>
                    <a:pt x="1680" y="818"/>
                  </a:lnTo>
                  <a:lnTo>
                    <a:pt x="1684" y="784"/>
                  </a:lnTo>
                  <a:lnTo>
                    <a:pt x="1686" y="751"/>
                  </a:lnTo>
                  <a:lnTo>
                    <a:pt x="1689" y="720"/>
                  </a:lnTo>
                  <a:lnTo>
                    <a:pt x="1691" y="689"/>
                  </a:lnTo>
                  <a:lnTo>
                    <a:pt x="1693" y="661"/>
                  </a:lnTo>
                  <a:lnTo>
                    <a:pt x="1695" y="634"/>
                  </a:lnTo>
                  <a:lnTo>
                    <a:pt x="1697" y="607"/>
                  </a:lnTo>
                  <a:lnTo>
                    <a:pt x="1699" y="584"/>
                  </a:lnTo>
                  <a:lnTo>
                    <a:pt x="1701" y="561"/>
                  </a:lnTo>
                  <a:lnTo>
                    <a:pt x="1701" y="538"/>
                  </a:lnTo>
                  <a:lnTo>
                    <a:pt x="1701" y="517"/>
                  </a:lnTo>
                  <a:lnTo>
                    <a:pt x="1701" y="497"/>
                  </a:lnTo>
                  <a:lnTo>
                    <a:pt x="1701" y="482"/>
                  </a:lnTo>
                  <a:lnTo>
                    <a:pt x="1697" y="469"/>
                  </a:lnTo>
                  <a:lnTo>
                    <a:pt x="1693" y="455"/>
                  </a:lnTo>
                  <a:lnTo>
                    <a:pt x="1687" y="442"/>
                  </a:lnTo>
                  <a:lnTo>
                    <a:pt x="1680" y="430"/>
                  </a:lnTo>
                  <a:lnTo>
                    <a:pt x="1670" y="421"/>
                  </a:lnTo>
                  <a:lnTo>
                    <a:pt x="1659" y="411"/>
                  </a:lnTo>
                  <a:lnTo>
                    <a:pt x="1645" y="401"/>
                  </a:lnTo>
                  <a:lnTo>
                    <a:pt x="1630" y="396"/>
                  </a:lnTo>
                  <a:lnTo>
                    <a:pt x="1615" y="388"/>
                  </a:lnTo>
                  <a:lnTo>
                    <a:pt x="1595" y="382"/>
                  </a:lnTo>
                  <a:lnTo>
                    <a:pt x="1576" y="378"/>
                  </a:lnTo>
                  <a:lnTo>
                    <a:pt x="1553" y="375"/>
                  </a:lnTo>
                  <a:lnTo>
                    <a:pt x="1530" y="373"/>
                  </a:lnTo>
                  <a:lnTo>
                    <a:pt x="1505" y="371"/>
                  </a:lnTo>
                  <a:lnTo>
                    <a:pt x="1480" y="371"/>
                  </a:lnTo>
                  <a:lnTo>
                    <a:pt x="1472" y="371"/>
                  </a:lnTo>
                  <a:lnTo>
                    <a:pt x="1465" y="371"/>
                  </a:lnTo>
                  <a:lnTo>
                    <a:pt x="1457" y="371"/>
                  </a:lnTo>
                  <a:lnTo>
                    <a:pt x="1448" y="371"/>
                  </a:lnTo>
                  <a:lnTo>
                    <a:pt x="1438" y="373"/>
                  </a:lnTo>
                  <a:lnTo>
                    <a:pt x="1426" y="373"/>
                  </a:lnTo>
                  <a:lnTo>
                    <a:pt x="1415" y="375"/>
                  </a:lnTo>
                  <a:lnTo>
                    <a:pt x="1403" y="375"/>
                  </a:lnTo>
                  <a:lnTo>
                    <a:pt x="1390" y="377"/>
                  </a:lnTo>
                  <a:lnTo>
                    <a:pt x="1377" y="378"/>
                  </a:lnTo>
                  <a:lnTo>
                    <a:pt x="1363" y="380"/>
                  </a:lnTo>
                  <a:lnTo>
                    <a:pt x="1348" y="382"/>
                  </a:lnTo>
                  <a:lnTo>
                    <a:pt x="1332" y="384"/>
                  </a:lnTo>
                  <a:lnTo>
                    <a:pt x="1315" y="386"/>
                  </a:lnTo>
                  <a:lnTo>
                    <a:pt x="1298" y="388"/>
                  </a:lnTo>
                  <a:lnTo>
                    <a:pt x="1281" y="390"/>
                  </a:lnTo>
                  <a:lnTo>
                    <a:pt x="1263" y="394"/>
                  </a:lnTo>
                  <a:lnTo>
                    <a:pt x="1244" y="396"/>
                  </a:lnTo>
                  <a:lnTo>
                    <a:pt x="1223" y="398"/>
                  </a:lnTo>
                  <a:lnTo>
                    <a:pt x="1202" y="401"/>
                  </a:lnTo>
                  <a:lnTo>
                    <a:pt x="1181" y="405"/>
                  </a:lnTo>
                  <a:lnTo>
                    <a:pt x="1160" y="407"/>
                  </a:lnTo>
                  <a:lnTo>
                    <a:pt x="1137" y="411"/>
                  </a:lnTo>
                  <a:lnTo>
                    <a:pt x="1114" y="415"/>
                  </a:lnTo>
                  <a:lnTo>
                    <a:pt x="1089" y="419"/>
                  </a:lnTo>
                  <a:lnTo>
                    <a:pt x="1064" y="423"/>
                  </a:lnTo>
                  <a:lnTo>
                    <a:pt x="1039" y="426"/>
                  </a:lnTo>
                  <a:lnTo>
                    <a:pt x="1014" y="430"/>
                  </a:lnTo>
                  <a:lnTo>
                    <a:pt x="987" y="434"/>
                  </a:lnTo>
                  <a:lnTo>
                    <a:pt x="958" y="440"/>
                  </a:lnTo>
                  <a:lnTo>
                    <a:pt x="931" y="444"/>
                  </a:lnTo>
                  <a:lnTo>
                    <a:pt x="902" y="449"/>
                  </a:lnTo>
                  <a:lnTo>
                    <a:pt x="862" y="455"/>
                  </a:lnTo>
                  <a:lnTo>
                    <a:pt x="824" y="461"/>
                  </a:lnTo>
                  <a:lnTo>
                    <a:pt x="787" y="467"/>
                  </a:lnTo>
                  <a:lnTo>
                    <a:pt x="753" y="471"/>
                  </a:lnTo>
                  <a:lnTo>
                    <a:pt x="718" y="476"/>
                  </a:lnTo>
                  <a:lnTo>
                    <a:pt x="684" y="482"/>
                  </a:lnTo>
                  <a:lnTo>
                    <a:pt x="653" y="486"/>
                  </a:lnTo>
                  <a:lnTo>
                    <a:pt x="620" y="492"/>
                  </a:lnTo>
                  <a:lnTo>
                    <a:pt x="591" y="496"/>
                  </a:lnTo>
                  <a:lnTo>
                    <a:pt x="563" y="499"/>
                  </a:lnTo>
                  <a:lnTo>
                    <a:pt x="536" y="505"/>
                  </a:lnTo>
                  <a:lnTo>
                    <a:pt x="509" y="509"/>
                  </a:lnTo>
                  <a:lnTo>
                    <a:pt x="484" y="513"/>
                  </a:lnTo>
                  <a:lnTo>
                    <a:pt x="461" y="517"/>
                  </a:lnTo>
                  <a:lnTo>
                    <a:pt x="438" y="519"/>
                  </a:lnTo>
                  <a:lnTo>
                    <a:pt x="417" y="522"/>
                  </a:lnTo>
                  <a:lnTo>
                    <a:pt x="396" y="526"/>
                  </a:lnTo>
                  <a:lnTo>
                    <a:pt x="376" y="528"/>
                  </a:lnTo>
                  <a:lnTo>
                    <a:pt x="359" y="532"/>
                  </a:lnTo>
                  <a:lnTo>
                    <a:pt x="342" y="534"/>
                  </a:lnTo>
                  <a:lnTo>
                    <a:pt x="326" y="536"/>
                  </a:lnTo>
                  <a:lnTo>
                    <a:pt x="313" y="538"/>
                  </a:lnTo>
                  <a:lnTo>
                    <a:pt x="300" y="540"/>
                  </a:lnTo>
                  <a:lnTo>
                    <a:pt x="288" y="542"/>
                  </a:lnTo>
                  <a:lnTo>
                    <a:pt x="277" y="544"/>
                  </a:lnTo>
                  <a:lnTo>
                    <a:pt x="267" y="544"/>
                  </a:lnTo>
                  <a:lnTo>
                    <a:pt x="259" y="545"/>
                  </a:lnTo>
                  <a:lnTo>
                    <a:pt x="252" y="545"/>
                  </a:lnTo>
                  <a:lnTo>
                    <a:pt x="246" y="547"/>
                  </a:lnTo>
                  <a:lnTo>
                    <a:pt x="242" y="547"/>
                  </a:lnTo>
                  <a:lnTo>
                    <a:pt x="238" y="547"/>
                  </a:lnTo>
                  <a:lnTo>
                    <a:pt x="236" y="547"/>
                  </a:lnTo>
                  <a:lnTo>
                    <a:pt x="223" y="547"/>
                  </a:lnTo>
                  <a:lnTo>
                    <a:pt x="209" y="547"/>
                  </a:lnTo>
                  <a:lnTo>
                    <a:pt x="198" y="545"/>
                  </a:lnTo>
                  <a:lnTo>
                    <a:pt x="186" y="544"/>
                  </a:lnTo>
                  <a:lnTo>
                    <a:pt x="173" y="542"/>
                  </a:lnTo>
                  <a:lnTo>
                    <a:pt x="161" y="540"/>
                  </a:lnTo>
                  <a:lnTo>
                    <a:pt x="152" y="536"/>
                  </a:lnTo>
                  <a:lnTo>
                    <a:pt x="140" y="532"/>
                  </a:lnTo>
                  <a:lnTo>
                    <a:pt x="129" y="528"/>
                  </a:lnTo>
                  <a:lnTo>
                    <a:pt x="119" y="522"/>
                  </a:lnTo>
                  <a:lnTo>
                    <a:pt x="110" y="519"/>
                  </a:lnTo>
                  <a:lnTo>
                    <a:pt x="100" y="513"/>
                  </a:lnTo>
                  <a:lnTo>
                    <a:pt x="90" y="505"/>
                  </a:lnTo>
                  <a:lnTo>
                    <a:pt x="81" y="499"/>
                  </a:lnTo>
                  <a:lnTo>
                    <a:pt x="73" y="492"/>
                  </a:lnTo>
                  <a:lnTo>
                    <a:pt x="63" y="484"/>
                  </a:lnTo>
                  <a:lnTo>
                    <a:pt x="56" y="476"/>
                  </a:lnTo>
                  <a:lnTo>
                    <a:pt x="48" y="469"/>
                  </a:lnTo>
                  <a:lnTo>
                    <a:pt x="42" y="461"/>
                  </a:lnTo>
                  <a:lnTo>
                    <a:pt x="37" y="453"/>
                  </a:lnTo>
                  <a:lnTo>
                    <a:pt x="31" y="446"/>
                  </a:lnTo>
                  <a:lnTo>
                    <a:pt x="25" y="438"/>
                  </a:lnTo>
                  <a:lnTo>
                    <a:pt x="19" y="432"/>
                  </a:lnTo>
                  <a:lnTo>
                    <a:pt x="15" y="425"/>
                  </a:lnTo>
                  <a:lnTo>
                    <a:pt x="12" y="419"/>
                  </a:lnTo>
                  <a:lnTo>
                    <a:pt x="10" y="413"/>
                  </a:lnTo>
                  <a:lnTo>
                    <a:pt x="6" y="405"/>
                  </a:lnTo>
                  <a:lnTo>
                    <a:pt x="4" y="400"/>
                  </a:lnTo>
                  <a:lnTo>
                    <a:pt x="2" y="394"/>
                  </a:lnTo>
                  <a:lnTo>
                    <a:pt x="2" y="388"/>
                  </a:lnTo>
                  <a:lnTo>
                    <a:pt x="0" y="378"/>
                  </a:lnTo>
                  <a:lnTo>
                    <a:pt x="0" y="371"/>
                  </a:lnTo>
                  <a:lnTo>
                    <a:pt x="2" y="365"/>
                  </a:lnTo>
                  <a:lnTo>
                    <a:pt x="4" y="359"/>
                  </a:lnTo>
                  <a:lnTo>
                    <a:pt x="6" y="355"/>
                  </a:lnTo>
                  <a:lnTo>
                    <a:pt x="8" y="350"/>
                  </a:lnTo>
                  <a:lnTo>
                    <a:pt x="12" y="346"/>
                  </a:lnTo>
                  <a:lnTo>
                    <a:pt x="15" y="342"/>
                  </a:lnTo>
                  <a:lnTo>
                    <a:pt x="19" y="338"/>
                  </a:lnTo>
                  <a:lnTo>
                    <a:pt x="25" y="334"/>
                  </a:lnTo>
                  <a:lnTo>
                    <a:pt x="31" y="332"/>
                  </a:lnTo>
                  <a:lnTo>
                    <a:pt x="37" y="330"/>
                  </a:lnTo>
                  <a:lnTo>
                    <a:pt x="44" y="327"/>
                  </a:lnTo>
                  <a:lnTo>
                    <a:pt x="52" y="325"/>
                  </a:lnTo>
                  <a:lnTo>
                    <a:pt x="60" y="323"/>
                  </a:lnTo>
                  <a:lnTo>
                    <a:pt x="67" y="323"/>
                  </a:lnTo>
                  <a:lnTo>
                    <a:pt x="77" y="321"/>
                  </a:lnTo>
                  <a:lnTo>
                    <a:pt x="79" y="321"/>
                  </a:lnTo>
                  <a:lnTo>
                    <a:pt x="83" y="321"/>
                  </a:lnTo>
                  <a:lnTo>
                    <a:pt x="85" y="321"/>
                  </a:lnTo>
                  <a:lnTo>
                    <a:pt x="88" y="321"/>
                  </a:lnTo>
                  <a:lnTo>
                    <a:pt x="92" y="321"/>
                  </a:lnTo>
                  <a:lnTo>
                    <a:pt x="96" y="321"/>
                  </a:lnTo>
                  <a:lnTo>
                    <a:pt x="102" y="321"/>
                  </a:lnTo>
                  <a:lnTo>
                    <a:pt x="106" y="321"/>
                  </a:lnTo>
                  <a:lnTo>
                    <a:pt x="113" y="321"/>
                  </a:lnTo>
                  <a:lnTo>
                    <a:pt x="119" y="321"/>
                  </a:lnTo>
                  <a:lnTo>
                    <a:pt x="127" y="321"/>
                  </a:lnTo>
                  <a:lnTo>
                    <a:pt x="135" y="321"/>
                  </a:lnTo>
                  <a:lnTo>
                    <a:pt x="144" y="321"/>
                  </a:lnTo>
                  <a:lnTo>
                    <a:pt x="154" y="321"/>
                  </a:lnTo>
                  <a:lnTo>
                    <a:pt x="194" y="317"/>
                  </a:lnTo>
                  <a:lnTo>
                    <a:pt x="238" y="313"/>
                  </a:lnTo>
                  <a:lnTo>
                    <a:pt x="280" y="309"/>
                  </a:lnTo>
                  <a:lnTo>
                    <a:pt x="325" y="306"/>
                  </a:lnTo>
                  <a:lnTo>
                    <a:pt x="371" y="302"/>
                  </a:lnTo>
                  <a:lnTo>
                    <a:pt x="417" y="296"/>
                  </a:lnTo>
                  <a:lnTo>
                    <a:pt x="463" y="290"/>
                  </a:lnTo>
                  <a:lnTo>
                    <a:pt x="511" y="284"/>
                  </a:lnTo>
                  <a:lnTo>
                    <a:pt x="559" y="279"/>
                  </a:lnTo>
                  <a:lnTo>
                    <a:pt x="609" y="271"/>
                  </a:lnTo>
                  <a:lnTo>
                    <a:pt x="659" y="263"/>
                  </a:lnTo>
                  <a:lnTo>
                    <a:pt x="708" y="256"/>
                  </a:lnTo>
                  <a:lnTo>
                    <a:pt x="760" y="248"/>
                  </a:lnTo>
                  <a:lnTo>
                    <a:pt x="812" y="240"/>
                  </a:lnTo>
                  <a:lnTo>
                    <a:pt x="866" y="231"/>
                  </a:lnTo>
                  <a:lnTo>
                    <a:pt x="922" y="221"/>
                  </a:lnTo>
                  <a:lnTo>
                    <a:pt x="970" y="211"/>
                  </a:lnTo>
                  <a:lnTo>
                    <a:pt x="1019" y="202"/>
                  </a:lnTo>
                  <a:lnTo>
                    <a:pt x="1067" y="192"/>
                  </a:lnTo>
                  <a:lnTo>
                    <a:pt x="1115" y="183"/>
                  </a:lnTo>
                  <a:lnTo>
                    <a:pt x="1163" y="173"/>
                  </a:lnTo>
                  <a:lnTo>
                    <a:pt x="1210" y="162"/>
                  </a:lnTo>
                  <a:lnTo>
                    <a:pt x="1256" y="152"/>
                  </a:lnTo>
                  <a:lnTo>
                    <a:pt x="1302" y="142"/>
                  </a:lnTo>
                  <a:lnTo>
                    <a:pt x="1346" y="131"/>
                  </a:lnTo>
                  <a:lnTo>
                    <a:pt x="1390" y="119"/>
                  </a:lnTo>
                  <a:lnTo>
                    <a:pt x="1434" y="110"/>
                  </a:lnTo>
                  <a:lnTo>
                    <a:pt x="1478" y="98"/>
                  </a:lnTo>
                  <a:lnTo>
                    <a:pt x="1520" y="87"/>
                  </a:lnTo>
                  <a:lnTo>
                    <a:pt x="1563" y="75"/>
                  </a:lnTo>
                  <a:lnTo>
                    <a:pt x="1603" y="64"/>
                  </a:lnTo>
                  <a:lnTo>
                    <a:pt x="1645" y="50"/>
                  </a:lnTo>
                  <a:lnTo>
                    <a:pt x="1663" y="44"/>
                  </a:lnTo>
                  <a:lnTo>
                    <a:pt x="1678" y="39"/>
                  </a:lnTo>
                  <a:lnTo>
                    <a:pt x="1695" y="33"/>
                  </a:lnTo>
                  <a:lnTo>
                    <a:pt x="1711" y="27"/>
                  </a:lnTo>
                  <a:lnTo>
                    <a:pt x="1724" y="23"/>
                  </a:lnTo>
                  <a:lnTo>
                    <a:pt x="1737" y="19"/>
                  </a:lnTo>
                  <a:lnTo>
                    <a:pt x="1751" y="16"/>
                  </a:lnTo>
                  <a:lnTo>
                    <a:pt x="1762" y="12"/>
                  </a:lnTo>
                  <a:lnTo>
                    <a:pt x="1774" y="10"/>
                  </a:lnTo>
                  <a:lnTo>
                    <a:pt x="1785" y="8"/>
                  </a:lnTo>
                  <a:lnTo>
                    <a:pt x="1795" y="6"/>
                  </a:lnTo>
                  <a:lnTo>
                    <a:pt x="1805" y="4"/>
                  </a:lnTo>
                  <a:lnTo>
                    <a:pt x="1812" y="2"/>
                  </a:lnTo>
                  <a:lnTo>
                    <a:pt x="1822" y="2"/>
                  </a:lnTo>
                  <a:lnTo>
                    <a:pt x="1828" y="0"/>
                  </a:lnTo>
                  <a:lnTo>
                    <a:pt x="183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7"/>
            <p:cNvSpPr>
              <a:spLocks/>
            </p:cNvSpPr>
            <p:nvPr/>
          </p:nvSpPr>
          <p:spPr bwMode="auto">
            <a:xfrm>
              <a:off x="7029379" y="2512799"/>
              <a:ext cx="864745" cy="193588"/>
            </a:xfrm>
            <a:custGeom>
              <a:avLst/>
              <a:gdLst>
                <a:gd name="T0" fmla="*/ 1245229 w 1979"/>
                <a:gd name="T1" fmla="*/ 1587 h 462"/>
                <a:gd name="T2" fmla="*/ 1281760 w 1979"/>
                <a:gd name="T3" fmla="*/ 8731 h 462"/>
                <a:gd name="T4" fmla="*/ 1323056 w 1979"/>
                <a:gd name="T5" fmla="*/ 21431 h 462"/>
                <a:gd name="T6" fmla="*/ 1367528 w 1979"/>
                <a:gd name="T7" fmla="*/ 39687 h 462"/>
                <a:gd name="T8" fmla="*/ 1415971 w 1979"/>
                <a:gd name="T9" fmla="*/ 63500 h 462"/>
                <a:gd name="T10" fmla="*/ 1464415 w 1979"/>
                <a:gd name="T11" fmla="*/ 94456 h 462"/>
                <a:gd name="T12" fmla="*/ 1502534 w 1979"/>
                <a:gd name="T13" fmla="*/ 126206 h 462"/>
                <a:gd name="T14" fmla="*/ 1533506 w 1979"/>
                <a:gd name="T15" fmla="*/ 155575 h 462"/>
                <a:gd name="T16" fmla="*/ 1554948 w 1979"/>
                <a:gd name="T17" fmla="*/ 182562 h 462"/>
                <a:gd name="T18" fmla="*/ 1566860 w 1979"/>
                <a:gd name="T19" fmla="*/ 208756 h 462"/>
                <a:gd name="T20" fmla="*/ 1571625 w 1979"/>
                <a:gd name="T21" fmla="*/ 231775 h 462"/>
                <a:gd name="T22" fmla="*/ 1570037 w 1979"/>
                <a:gd name="T23" fmla="*/ 242093 h 462"/>
                <a:gd name="T24" fmla="*/ 1563683 w 1979"/>
                <a:gd name="T25" fmla="*/ 251618 h 462"/>
                <a:gd name="T26" fmla="*/ 1553360 w 1979"/>
                <a:gd name="T27" fmla="*/ 258762 h 462"/>
                <a:gd name="T28" fmla="*/ 1538271 w 1979"/>
                <a:gd name="T29" fmla="*/ 263525 h 462"/>
                <a:gd name="T30" fmla="*/ 1518417 w 1979"/>
                <a:gd name="T31" fmla="*/ 265112 h 462"/>
                <a:gd name="T32" fmla="*/ 1397706 w 1979"/>
                <a:gd name="T33" fmla="*/ 266700 h 462"/>
                <a:gd name="T34" fmla="*/ 1235699 w 1979"/>
                <a:gd name="T35" fmla="*/ 277018 h 462"/>
                <a:gd name="T36" fmla="*/ 1087987 w 1979"/>
                <a:gd name="T37" fmla="*/ 293687 h 462"/>
                <a:gd name="T38" fmla="*/ 981571 w 1979"/>
                <a:gd name="T39" fmla="*/ 304800 h 462"/>
                <a:gd name="T40" fmla="*/ 885478 w 1979"/>
                <a:gd name="T41" fmla="*/ 313531 h 462"/>
                <a:gd name="T42" fmla="*/ 798916 w 1979"/>
                <a:gd name="T43" fmla="*/ 321468 h 462"/>
                <a:gd name="T44" fmla="*/ 723472 w 1979"/>
                <a:gd name="T45" fmla="*/ 328612 h 462"/>
                <a:gd name="T46" fmla="*/ 658351 w 1979"/>
                <a:gd name="T47" fmla="*/ 334962 h 462"/>
                <a:gd name="T48" fmla="*/ 603555 w 1979"/>
                <a:gd name="T49" fmla="*/ 339725 h 462"/>
                <a:gd name="T50" fmla="*/ 559082 w 1979"/>
                <a:gd name="T51" fmla="*/ 344487 h 462"/>
                <a:gd name="T52" fmla="*/ 525728 w 1979"/>
                <a:gd name="T53" fmla="*/ 346075 h 462"/>
                <a:gd name="T54" fmla="*/ 502698 w 1979"/>
                <a:gd name="T55" fmla="*/ 348456 h 462"/>
                <a:gd name="T56" fmla="*/ 490785 w 1979"/>
                <a:gd name="T57" fmla="*/ 348456 h 462"/>
                <a:gd name="T58" fmla="*/ 467755 w 1979"/>
                <a:gd name="T59" fmla="*/ 351631 h 462"/>
                <a:gd name="T60" fmla="*/ 409782 w 1979"/>
                <a:gd name="T61" fmla="*/ 356393 h 462"/>
                <a:gd name="T62" fmla="*/ 358162 w 1979"/>
                <a:gd name="T63" fmla="*/ 361156 h 462"/>
                <a:gd name="T64" fmla="*/ 310513 w 1979"/>
                <a:gd name="T65" fmla="*/ 364331 h 462"/>
                <a:gd name="T66" fmla="*/ 270806 w 1979"/>
                <a:gd name="T67" fmla="*/ 365918 h 462"/>
                <a:gd name="T68" fmla="*/ 235863 w 1979"/>
                <a:gd name="T69" fmla="*/ 366712 h 462"/>
                <a:gd name="T70" fmla="*/ 185831 w 1979"/>
                <a:gd name="T71" fmla="*/ 364331 h 462"/>
                <a:gd name="T72" fmla="*/ 142947 w 1979"/>
                <a:gd name="T73" fmla="*/ 359568 h 462"/>
                <a:gd name="T74" fmla="*/ 106416 w 1979"/>
                <a:gd name="T75" fmla="*/ 348456 h 462"/>
                <a:gd name="T76" fmla="*/ 76239 w 1979"/>
                <a:gd name="T77" fmla="*/ 334962 h 462"/>
                <a:gd name="T78" fmla="*/ 51620 w 1979"/>
                <a:gd name="T79" fmla="*/ 316706 h 462"/>
                <a:gd name="T80" fmla="*/ 25413 w 1979"/>
                <a:gd name="T81" fmla="*/ 281781 h 462"/>
                <a:gd name="T82" fmla="*/ 5559 w 1979"/>
                <a:gd name="T83" fmla="*/ 242093 h 462"/>
                <a:gd name="T84" fmla="*/ 0 w 1979"/>
                <a:gd name="T85" fmla="*/ 208756 h 462"/>
                <a:gd name="T86" fmla="*/ 3177 w 1979"/>
                <a:gd name="T87" fmla="*/ 182562 h 462"/>
                <a:gd name="T88" fmla="*/ 10324 w 1979"/>
                <a:gd name="T89" fmla="*/ 162719 h 462"/>
                <a:gd name="T90" fmla="*/ 22236 w 1979"/>
                <a:gd name="T91" fmla="*/ 149225 h 462"/>
                <a:gd name="T92" fmla="*/ 42090 w 1979"/>
                <a:gd name="T93" fmla="*/ 139700 h 462"/>
                <a:gd name="T94" fmla="*/ 65120 w 1979"/>
                <a:gd name="T95" fmla="*/ 135731 h 462"/>
                <a:gd name="T96" fmla="*/ 189008 w 1979"/>
                <a:gd name="T97" fmla="*/ 127794 h 462"/>
                <a:gd name="T98" fmla="*/ 356574 w 1979"/>
                <a:gd name="T99" fmla="*/ 114300 h 462"/>
                <a:gd name="T100" fmla="*/ 517787 w 1979"/>
                <a:gd name="T101" fmla="*/ 97631 h 462"/>
                <a:gd name="T102" fmla="*/ 676617 w 1979"/>
                <a:gd name="T103" fmla="*/ 77787 h 462"/>
                <a:gd name="T104" fmla="*/ 830682 w 1979"/>
                <a:gd name="T105" fmla="*/ 51594 h 462"/>
                <a:gd name="T106" fmla="*/ 958540 w 1979"/>
                <a:gd name="T107" fmla="*/ 30162 h 462"/>
                <a:gd name="T108" fmla="*/ 1033191 w 1979"/>
                <a:gd name="T109" fmla="*/ 19844 h 462"/>
                <a:gd name="T110" fmla="*/ 1097517 w 1979"/>
                <a:gd name="T111" fmla="*/ 10319 h 462"/>
                <a:gd name="T112" fmla="*/ 1150725 w 1979"/>
                <a:gd name="T113" fmla="*/ 4762 h 462"/>
                <a:gd name="T114" fmla="*/ 1193609 w 1979"/>
                <a:gd name="T115" fmla="*/ 1587 h 462"/>
                <a:gd name="T116" fmla="*/ 1223787 w 1979"/>
                <a:gd name="T117" fmla="*/ 0 h 46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979" h="462">
                  <a:moveTo>
                    <a:pt x="1541" y="0"/>
                  </a:moveTo>
                  <a:lnTo>
                    <a:pt x="1555" y="0"/>
                  </a:lnTo>
                  <a:lnTo>
                    <a:pt x="1568" y="2"/>
                  </a:lnTo>
                  <a:lnTo>
                    <a:pt x="1583" y="4"/>
                  </a:lnTo>
                  <a:lnTo>
                    <a:pt x="1599" y="8"/>
                  </a:lnTo>
                  <a:lnTo>
                    <a:pt x="1614" y="11"/>
                  </a:lnTo>
                  <a:lnTo>
                    <a:pt x="1631" y="15"/>
                  </a:lnTo>
                  <a:lnTo>
                    <a:pt x="1647" y="21"/>
                  </a:lnTo>
                  <a:lnTo>
                    <a:pt x="1666" y="27"/>
                  </a:lnTo>
                  <a:lnTo>
                    <a:pt x="1683" y="32"/>
                  </a:lnTo>
                  <a:lnTo>
                    <a:pt x="1702" y="42"/>
                  </a:lnTo>
                  <a:lnTo>
                    <a:pt x="1722" y="50"/>
                  </a:lnTo>
                  <a:lnTo>
                    <a:pt x="1741" y="59"/>
                  </a:lnTo>
                  <a:lnTo>
                    <a:pt x="1762" y="69"/>
                  </a:lnTo>
                  <a:lnTo>
                    <a:pt x="1783" y="80"/>
                  </a:lnTo>
                  <a:lnTo>
                    <a:pt x="1804" y="94"/>
                  </a:lnTo>
                  <a:lnTo>
                    <a:pt x="1827" y="107"/>
                  </a:lnTo>
                  <a:lnTo>
                    <a:pt x="1844" y="119"/>
                  </a:lnTo>
                  <a:lnTo>
                    <a:pt x="1862" y="132"/>
                  </a:lnTo>
                  <a:lnTo>
                    <a:pt x="1879" y="146"/>
                  </a:lnTo>
                  <a:lnTo>
                    <a:pt x="1892" y="159"/>
                  </a:lnTo>
                  <a:lnTo>
                    <a:pt x="1908" y="171"/>
                  </a:lnTo>
                  <a:lnTo>
                    <a:pt x="1919" y="184"/>
                  </a:lnTo>
                  <a:lnTo>
                    <a:pt x="1931" y="196"/>
                  </a:lnTo>
                  <a:lnTo>
                    <a:pt x="1940" y="207"/>
                  </a:lnTo>
                  <a:lnTo>
                    <a:pt x="1950" y="219"/>
                  </a:lnTo>
                  <a:lnTo>
                    <a:pt x="1958" y="230"/>
                  </a:lnTo>
                  <a:lnTo>
                    <a:pt x="1963" y="242"/>
                  </a:lnTo>
                  <a:lnTo>
                    <a:pt x="1969" y="251"/>
                  </a:lnTo>
                  <a:lnTo>
                    <a:pt x="1973" y="263"/>
                  </a:lnTo>
                  <a:lnTo>
                    <a:pt x="1977" y="272"/>
                  </a:lnTo>
                  <a:lnTo>
                    <a:pt x="1979" y="282"/>
                  </a:lnTo>
                  <a:lnTo>
                    <a:pt x="1979" y="292"/>
                  </a:lnTo>
                  <a:lnTo>
                    <a:pt x="1979" y="295"/>
                  </a:lnTo>
                  <a:lnTo>
                    <a:pt x="1979" y="301"/>
                  </a:lnTo>
                  <a:lnTo>
                    <a:pt x="1977" y="305"/>
                  </a:lnTo>
                  <a:lnTo>
                    <a:pt x="1975" y="309"/>
                  </a:lnTo>
                  <a:lnTo>
                    <a:pt x="1971" y="313"/>
                  </a:lnTo>
                  <a:lnTo>
                    <a:pt x="1969" y="317"/>
                  </a:lnTo>
                  <a:lnTo>
                    <a:pt x="1965" y="320"/>
                  </a:lnTo>
                  <a:lnTo>
                    <a:pt x="1960" y="322"/>
                  </a:lnTo>
                  <a:lnTo>
                    <a:pt x="1956" y="326"/>
                  </a:lnTo>
                  <a:lnTo>
                    <a:pt x="1950" y="328"/>
                  </a:lnTo>
                  <a:lnTo>
                    <a:pt x="1942" y="330"/>
                  </a:lnTo>
                  <a:lnTo>
                    <a:pt x="1937" y="332"/>
                  </a:lnTo>
                  <a:lnTo>
                    <a:pt x="1929" y="332"/>
                  </a:lnTo>
                  <a:lnTo>
                    <a:pt x="1921" y="334"/>
                  </a:lnTo>
                  <a:lnTo>
                    <a:pt x="1912" y="334"/>
                  </a:lnTo>
                  <a:lnTo>
                    <a:pt x="1904" y="334"/>
                  </a:lnTo>
                  <a:lnTo>
                    <a:pt x="1831" y="334"/>
                  </a:lnTo>
                  <a:lnTo>
                    <a:pt x="1760" y="336"/>
                  </a:lnTo>
                  <a:lnTo>
                    <a:pt x="1689" y="340"/>
                  </a:lnTo>
                  <a:lnTo>
                    <a:pt x="1622" y="343"/>
                  </a:lnTo>
                  <a:lnTo>
                    <a:pt x="1556" y="349"/>
                  </a:lnTo>
                  <a:lnTo>
                    <a:pt x="1493" y="355"/>
                  </a:lnTo>
                  <a:lnTo>
                    <a:pt x="1430" y="361"/>
                  </a:lnTo>
                  <a:lnTo>
                    <a:pt x="1370" y="370"/>
                  </a:lnTo>
                  <a:lnTo>
                    <a:pt x="1324" y="374"/>
                  </a:lnTo>
                  <a:lnTo>
                    <a:pt x="1278" y="378"/>
                  </a:lnTo>
                  <a:lnTo>
                    <a:pt x="1236" y="384"/>
                  </a:lnTo>
                  <a:lnTo>
                    <a:pt x="1194" y="388"/>
                  </a:lnTo>
                  <a:lnTo>
                    <a:pt x="1153" y="391"/>
                  </a:lnTo>
                  <a:lnTo>
                    <a:pt x="1115" y="395"/>
                  </a:lnTo>
                  <a:lnTo>
                    <a:pt x="1077" y="399"/>
                  </a:lnTo>
                  <a:lnTo>
                    <a:pt x="1040" y="401"/>
                  </a:lnTo>
                  <a:lnTo>
                    <a:pt x="1006" y="405"/>
                  </a:lnTo>
                  <a:lnTo>
                    <a:pt x="973" y="409"/>
                  </a:lnTo>
                  <a:lnTo>
                    <a:pt x="940" y="411"/>
                  </a:lnTo>
                  <a:lnTo>
                    <a:pt x="911" y="414"/>
                  </a:lnTo>
                  <a:lnTo>
                    <a:pt x="883" y="416"/>
                  </a:lnTo>
                  <a:lnTo>
                    <a:pt x="854" y="420"/>
                  </a:lnTo>
                  <a:lnTo>
                    <a:pt x="829" y="422"/>
                  </a:lnTo>
                  <a:lnTo>
                    <a:pt x="804" y="424"/>
                  </a:lnTo>
                  <a:lnTo>
                    <a:pt x="781" y="426"/>
                  </a:lnTo>
                  <a:lnTo>
                    <a:pt x="760" y="428"/>
                  </a:lnTo>
                  <a:lnTo>
                    <a:pt x="741" y="430"/>
                  </a:lnTo>
                  <a:lnTo>
                    <a:pt x="721" y="432"/>
                  </a:lnTo>
                  <a:lnTo>
                    <a:pt x="704" y="434"/>
                  </a:lnTo>
                  <a:lnTo>
                    <a:pt x="689" y="434"/>
                  </a:lnTo>
                  <a:lnTo>
                    <a:pt x="675" y="436"/>
                  </a:lnTo>
                  <a:lnTo>
                    <a:pt x="662" y="436"/>
                  </a:lnTo>
                  <a:lnTo>
                    <a:pt x="650" y="438"/>
                  </a:lnTo>
                  <a:lnTo>
                    <a:pt x="641" y="438"/>
                  </a:lnTo>
                  <a:lnTo>
                    <a:pt x="633" y="439"/>
                  </a:lnTo>
                  <a:lnTo>
                    <a:pt x="627" y="439"/>
                  </a:lnTo>
                  <a:lnTo>
                    <a:pt x="622" y="439"/>
                  </a:lnTo>
                  <a:lnTo>
                    <a:pt x="618" y="439"/>
                  </a:lnTo>
                  <a:lnTo>
                    <a:pt x="616" y="439"/>
                  </a:lnTo>
                  <a:lnTo>
                    <a:pt x="616" y="441"/>
                  </a:lnTo>
                  <a:lnTo>
                    <a:pt x="589" y="443"/>
                  </a:lnTo>
                  <a:lnTo>
                    <a:pt x="564" y="445"/>
                  </a:lnTo>
                  <a:lnTo>
                    <a:pt x="539" y="447"/>
                  </a:lnTo>
                  <a:lnTo>
                    <a:pt x="516" y="449"/>
                  </a:lnTo>
                  <a:lnTo>
                    <a:pt x="493" y="451"/>
                  </a:lnTo>
                  <a:lnTo>
                    <a:pt x="472" y="453"/>
                  </a:lnTo>
                  <a:lnTo>
                    <a:pt x="451" y="455"/>
                  </a:lnTo>
                  <a:lnTo>
                    <a:pt x="430" y="457"/>
                  </a:lnTo>
                  <a:lnTo>
                    <a:pt x="410" y="457"/>
                  </a:lnTo>
                  <a:lnTo>
                    <a:pt x="391" y="459"/>
                  </a:lnTo>
                  <a:lnTo>
                    <a:pt x="374" y="459"/>
                  </a:lnTo>
                  <a:lnTo>
                    <a:pt x="357" y="461"/>
                  </a:lnTo>
                  <a:lnTo>
                    <a:pt x="341" y="461"/>
                  </a:lnTo>
                  <a:lnTo>
                    <a:pt x="326" y="461"/>
                  </a:lnTo>
                  <a:lnTo>
                    <a:pt x="311" y="461"/>
                  </a:lnTo>
                  <a:lnTo>
                    <a:pt x="297" y="462"/>
                  </a:lnTo>
                  <a:lnTo>
                    <a:pt x="276" y="461"/>
                  </a:lnTo>
                  <a:lnTo>
                    <a:pt x="255" y="461"/>
                  </a:lnTo>
                  <a:lnTo>
                    <a:pt x="234" y="459"/>
                  </a:lnTo>
                  <a:lnTo>
                    <a:pt x="215" y="457"/>
                  </a:lnTo>
                  <a:lnTo>
                    <a:pt x="197" y="455"/>
                  </a:lnTo>
                  <a:lnTo>
                    <a:pt x="180" y="453"/>
                  </a:lnTo>
                  <a:lnTo>
                    <a:pt x="163" y="449"/>
                  </a:lnTo>
                  <a:lnTo>
                    <a:pt x="147" y="445"/>
                  </a:lnTo>
                  <a:lnTo>
                    <a:pt x="134" y="439"/>
                  </a:lnTo>
                  <a:lnTo>
                    <a:pt x="121" y="436"/>
                  </a:lnTo>
                  <a:lnTo>
                    <a:pt x="107" y="430"/>
                  </a:lnTo>
                  <a:lnTo>
                    <a:pt x="96" y="422"/>
                  </a:lnTo>
                  <a:lnTo>
                    <a:pt x="84" y="416"/>
                  </a:lnTo>
                  <a:lnTo>
                    <a:pt x="75" y="409"/>
                  </a:lnTo>
                  <a:lnTo>
                    <a:pt x="65" y="399"/>
                  </a:lnTo>
                  <a:lnTo>
                    <a:pt x="57" y="391"/>
                  </a:lnTo>
                  <a:lnTo>
                    <a:pt x="44" y="372"/>
                  </a:lnTo>
                  <a:lnTo>
                    <a:pt x="32" y="355"/>
                  </a:lnTo>
                  <a:lnTo>
                    <a:pt x="23" y="338"/>
                  </a:lnTo>
                  <a:lnTo>
                    <a:pt x="13" y="320"/>
                  </a:lnTo>
                  <a:lnTo>
                    <a:pt x="7" y="305"/>
                  </a:lnTo>
                  <a:lnTo>
                    <a:pt x="4" y="292"/>
                  </a:lnTo>
                  <a:lnTo>
                    <a:pt x="0" y="276"/>
                  </a:lnTo>
                  <a:lnTo>
                    <a:pt x="0" y="263"/>
                  </a:lnTo>
                  <a:lnTo>
                    <a:pt x="0" y="251"/>
                  </a:lnTo>
                  <a:lnTo>
                    <a:pt x="2" y="240"/>
                  </a:lnTo>
                  <a:lnTo>
                    <a:pt x="4" y="230"/>
                  </a:lnTo>
                  <a:lnTo>
                    <a:pt x="5" y="221"/>
                  </a:lnTo>
                  <a:lnTo>
                    <a:pt x="9" y="213"/>
                  </a:lnTo>
                  <a:lnTo>
                    <a:pt x="13" y="205"/>
                  </a:lnTo>
                  <a:lnTo>
                    <a:pt x="17" y="199"/>
                  </a:lnTo>
                  <a:lnTo>
                    <a:pt x="23" y="194"/>
                  </a:lnTo>
                  <a:lnTo>
                    <a:pt x="28" y="188"/>
                  </a:lnTo>
                  <a:lnTo>
                    <a:pt x="36" y="182"/>
                  </a:lnTo>
                  <a:lnTo>
                    <a:pt x="44" y="178"/>
                  </a:lnTo>
                  <a:lnTo>
                    <a:pt x="53" y="176"/>
                  </a:lnTo>
                  <a:lnTo>
                    <a:pt x="63" y="175"/>
                  </a:lnTo>
                  <a:lnTo>
                    <a:pt x="73" y="173"/>
                  </a:lnTo>
                  <a:lnTo>
                    <a:pt x="82" y="171"/>
                  </a:lnTo>
                  <a:lnTo>
                    <a:pt x="96" y="171"/>
                  </a:lnTo>
                  <a:lnTo>
                    <a:pt x="167" y="167"/>
                  </a:lnTo>
                  <a:lnTo>
                    <a:pt x="238" y="161"/>
                  </a:lnTo>
                  <a:lnTo>
                    <a:pt x="309" y="157"/>
                  </a:lnTo>
                  <a:lnTo>
                    <a:pt x="380" y="151"/>
                  </a:lnTo>
                  <a:lnTo>
                    <a:pt x="449" y="144"/>
                  </a:lnTo>
                  <a:lnTo>
                    <a:pt x="518" y="138"/>
                  </a:lnTo>
                  <a:lnTo>
                    <a:pt x="585" y="130"/>
                  </a:lnTo>
                  <a:lnTo>
                    <a:pt x="652" y="123"/>
                  </a:lnTo>
                  <a:lnTo>
                    <a:pt x="720" y="115"/>
                  </a:lnTo>
                  <a:lnTo>
                    <a:pt x="787" y="105"/>
                  </a:lnTo>
                  <a:lnTo>
                    <a:pt x="852" y="98"/>
                  </a:lnTo>
                  <a:lnTo>
                    <a:pt x="917" y="86"/>
                  </a:lnTo>
                  <a:lnTo>
                    <a:pt x="983" y="77"/>
                  </a:lnTo>
                  <a:lnTo>
                    <a:pt x="1046" y="65"/>
                  </a:lnTo>
                  <a:lnTo>
                    <a:pt x="1109" y="54"/>
                  </a:lnTo>
                  <a:lnTo>
                    <a:pt x="1173" y="42"/>
                  </a:lnTo>
                  <a:lnTo>
                    <a:pt x="1207" y="38"/>
                  </a:lnTo>
                  <a:lnTo>
                    <a:pt x="1240" y="32"/>
                  </a:lnTo>
                  <a:lnTo>
                    <a:pt x="1270" y="29"/>
                  </a:lnTo>
                  <a:lnTo>
                    <a:pt x="1301" y="25"/>
                  </a:lnTo>
                  <a:lnTo>
                    <a:pt x="1328" y="21"/>
                  </a:lnTo>
                  <a:lnTo>
                    <a:pt x="1355" y="17"/>
                  </a:lnTo>
                  <a:lnTo>
                    <a:pt x="1382" y="13"/>
                  </a:lnTo>
                  <a:lnTo>
                    <a:pt x="1405" y="11"/>
                  </a:lnTo>
                  <a:lnTo>
                    <a:pt x="1428" y="8"/>
                  </a:lnTo>
                  <a:lnTo>
                    <a:pt x="1449" y="6"/>
                  </a:lnTo>
                  <a:lnTo>
                    <a:pt x="1468" y="4"/>
                  </a:lnTo>
                  <a:lnTo>
                    <a:pt x="1485" y="4"/>
                  </a:lnTo>
                  <a:lnTo>
                    <a:pt x="1503" y="2"/>
                  </a:lnTo>
                  <a:lnTo>
                    <a:pt x="1516" y="2"/>
                  </a:lnTo>
                  <a:lnTo>
                    <a:pt x="1530" y="0"/>
                  </a:lnTo>
                  <a:lnTo>
                    <a:pt x="1541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276600" y="0"/>
            <a:ext cx="5867400" cy="646331"/>
            <a:chOff x="762000" y="3810000"/>
            <a:chExt cx="5105400" cy="646331"/>
          </a:xfrm>
        </p:grpSpPr>
        <p:sp>
          <p:nvSpPr>
            <p:cNvPr id="33" name="TextBox 32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3600" dirty="0" smtClean="0"/>
                <a:t>你去食品店买了些什么</a:t>
              </a:r>
              <a:r>
                <a:rPr lang="en-US" altLang="zh-CN" sz="3600" dirty="0" smtClean="0"/>
                <a:t>?</a:t>
              </a:r>
              <a:endParaRPr lang="en-US" sz="3600" dirty="0"/>
            </a:p>
          </p:txBody>
        </p:sp>
        <p:sp>
          <p:nvSpPr>
            <p:cNvPr id="34" name="Action Button: Sound 33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458" name="Picture 2" descr="http://upload.wikimedia.org/wikipedia/commons/thumb/5/50/FDBs_madpyramide_2011.jpg/250px-FDBs_madpyramide_2011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286125"/>
            <a:ext cx="3865665" cy="3571875"/>
          </a:xfrm>
          <a:prstGeom prst="rect">
            <a:avLst/>
          </a:prstGeom>
          <a:noFill/>
        </p:spPr>
      </p:pic>
      <p:pic>
        <p:nvPicPr>
          <p:cNvPr id="19460" name="Picture 4" descr="http://upload.wikimedia.org/wikipedia/commons/thumb/8/85/HK_%E7%81%A3%E4%BB%94_Wan_Chai_%E6%98%A5%E5%9C%92%E8%A1%97_Spring_Garden_Lane_Dec-2013_%E6%97%A5%E7%94%A8%E5%93%81_Daily_cleaning_care_consumer_goods_shop.JPG/200px-HK_%E7%81%A3%E4%BB%94_Wan_Chai_%E6%98%A5%E5%9C%92%E8%A1%97_Spring_Garden_Lane_Dec-2013_%E6%97%A5%E7%94%A8%E5%93%81_Daily_cleaning_care_consumer_goods_shop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00600" y="3276600"/>
            <a:ext cx="4038600" cy="3028950"/>
          </a:xfrm>
          <a:prstGeom prst="rect">
            <a:avLst/>
          </a:prstGeom>
          <a:noFill/>
        </p:spPr>
      </p:pic>
      <p:grpSp>
        <p:nvGrpSpPr>
          <p:cNvPr id="37" name="Group 36"/>
          <p:cNvGrpSpPr/>
          <p:nvPr/>
        </p:nvGrpSpPr>
        <p:grpSpPr>
          <a:xfrm>
            <a:off x="909349" y="1295400"/>
            <a:ext cx="1224251" cy="1148143"/>
            <a:chOff x="909349" y="1295400"/>
            <a:chExt cx="1224251" cy="1148143"/>
          </a:xfrm>
        </p:grpSpPr>
        <p:pic>
          <p:nvPicPr>
            <p:cNvPr id="11" name="Picture 2" descr="C:\Users\Meishing\Desktop\meizhou pics\47-25.png"/>
            <p:cNvPicPr>
              <a:picLocks noChangeAspect="1" noChangeArrowheads="1"/>
            </p:cNvPicPr>
            <p:nvPr/>
          </p:nvPicPr>
          <p:blipFill>
            <a:blip r:embed="rId9" cstate="print"/>
            <a:srcRect l="14167" r="73333"/>
            <a:stretch>
              <a:fillRect/>
            </a:stretch>
          </p:blipFill>
          <p:spPr bwMode="auto">
            <a:xfrm>
              <a:off x="909349" y="1295400"/>
              <a:ext cx="1224251" cy="1148143"/>
            </a:xfrm>
            <a:prstGeom prst="rect">
              <a:avLst/>
            </a:prstGeom>
            <a:noFill/>
          </p:spPr>
        </p:pic>
        <p:sp>
          <p:nvSpPr>
            <p:cNvPr id="36" name="Rectangle 35"/>
            <p:cNvSpPr/>
            <p:nvPr/>
          </p:nvSpPr>
          <p:spPr>
            <a:xfrm>
              <a:off x="1676400" y="1752600"/>
              <a:ext cx="304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37"/>
          <p:cNvSpPr/>
          <p:nvPr/>
        </p:nvSpPr>
        <p:spPr>
          <a:xfrm>
            <a:off x="0" y="0"/>
            <a:ext cx="1107996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zh-TW" altLang="en-US" dirty="0" smtClean="0"/>
              <a:t>回答问题</a:t>
            </a:r>
            <a:endParaRPr lang="en-US" dirty="0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7-cu-3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62000" y="3352800"/>
            <a:ext cx="114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 smtClean="0">
                <a:latin typeface="Adobe Kaiti Std R" pitchFamily="18" charset="-128"/>
                <a:ea typeface="Adobe Kaiti Std R" pitchFamily="18" charset="-128"/>
              </a:rPr>
              <a:t>耳</a:t>
            </a:r>
            <a:endParaRPr lang="en-US" sz="12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1200" y="2133600"/>
            <a:ext cx="31242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孔子很</a:t>
            </a:r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聪</a:t>
            </a:r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明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76400" y="3352800"/>
            <a:ext cx="114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总</a:t>
            </a:r>
            <a:endParaRPr lang="en-US" sz="12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7409" name="Picture 1" descr="C:\Users\Meishing\Desktop\課本故事圖檔\L6-7 (1)\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3200400"/>
            <a:ext cx="3007004" cy="3017837"/>
          </a:xfrm>
          <a:prstGeom prst="rect">
            <a:avLst/>
          </a:prstGeom>
          <a:noFill/>
        </p:spPr>
      </p:pic>
      <p:pic>
        <p:nvPicPr>
          <p:cNvPr id="13" name="Picture 7" descr="C:\Users\Meishing\Desktop\meizhou pics\47-36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31667" r="50000"/>
          <a:stretch>
            <a:fillRect/>
          </a:stretch>
        </p:blipFill>
        <p:spPr bwMode="auto">
          <a:xfrm>
            <a:off x="990600" y="1219200"/>
            <a:ext cx="1934604" cy="1219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4" grpId="0" animBg="1"/>
      <p:bldP spid="10" grpId="0"/>
      <p:bldP spid="10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8" name="AutoShape 18" descr="data:image/jpeg;base64,/9j/4AAQSkZJRgABAQAAAQABAAD/2wCEAAkGBhAQDBAQEhAPFRANDRAQEhIUEBIQEhAQFRAVFBUQEhUYGyceFxkjGhUSHy8gJCcpLCw4Fh4xNTAqNSYrLCkBCQoKDgwNGg8PGiwgHyUtLCkqNSktNSwqLCkqNTUsLikpKSkpKSwsLDUpNTQpNSwpLCwpKSksKiksLCwvLDU1K//AABEIATcAogMBIgACEQEDEQH/xAAcAAABBQEBAQAAAAAAAAAAAAAEAAIDBQcGAQj/xABDEAACAgACAwsJBgUEAwEAAAAAAQIDBBEHIXEFBhIxMjVBUXOBsSI0QmGCkaGzwRMUUnKS0UNig7ThIyQzorLC8Bb/xAAZAQADAQEBAAAAAAAAAAAAAAAAAwQFAgH/xAAqEQACAQMDBAICAgMBAAAAAAAAAQIDMTIEEXEFITNBEtETUVKhQpHhFP/aAAwDAQACEQMRAD8A3EQhAAhCEACEIQAIQhAAhCEACEIQAIQhAAhCEACEIQAIQhAAhCEACEIbOeUW+pN+4AHA2J3RqrWc7Ix2sod3t17IwXBeXDWea4kvV1v1nPT3KlJ8KybzevLjl3t8XxADqr9+WGjyeHLZHV72A27+vw0/qn9Eipr3PrXo5/mbl8OL4BEYJcSS2JIAJpb8MS+TXBexOX1I3vixz6l/Tj9RsmNdefG3sWpABIt2sY+ObXdWvoTVbqYhqbdzSgtbeTSb4lqA/u0Pwr4sleUKGlHPhyb4KS19HTq6AAGr335zaeLsyeeTVSyXVtCqt2sVG2KdynCfCyfB4MtTXGtay1/AGqophVKc8PGDUXLhyUGsuvU9WXrRDuZJ253SWSksoRfHGvoz9b43tAC+e7Ny9N/pj+x498d8fwvbB/TIAlDqbRG7uDytS/EuLv6gAs478pLlVweyTj45hFW/an04WR9eqSKd6/X8SCzBVy44R7vJfwADs8Hu1Ras4WJ7c0/iGpnDYDDqtPgt5Pr8pfuSx3w2VYuunJ+XkmlrTz1qUQA7UQPg8Tw081rjJxb6HqTzXv8AEIABCEIAEIRDjMZCmqdtklGuuLlKT4kv/ugLA3sUO+iOGooUrZcGErFGMcm/KfTDJNrVm2smtXEUn3hOKlGyuyGWqSklLLoTfE+/gs5HfJvhnj8V9o01VDONUPwxz5T/AJnks+5dBHg6mtazT9WoiWq3l2XYzlrG5vZdjs43x9a2r6rNfEmjKOXGm31NPLac5HdadUOCuC11OKf+Svu3ytSbce5PJd2aY/8APH2UPVU1fsdkI46rfrXnk67fZ4L+qLCjfZhnxu9eyn4SPfzQ/YLVUXaRY7qbqqpwguXbnlnxJLpff9TmsVu7i67HF2ZtPOKlFOOXVllq95c27oYC1qU5zbSyXCqk2lnnlntG22bn2NcKTeXXVM9/LD9jPz0/5I43dbffjbfInZFRfoxiorU+S10o6befvtliJfd7YxVii3CUVwVNLjTXQ8terVqfF02E9wtzZLhcFS21T/cEqWBosU64RjOOeUlXJNZrJr3HvzivZ66sFdo6c8aOat31RXE37pAlu+xfzfpz8Znn5Yfs5/PT/kjrK64wTXEuNa9S9Q2WIj1+7WcRfvtl0Rl74R/9X4lZi98t8uJpe+T+Ly+By60Dn/0U/TNIe6dUFrfF1tLLbk/2K6W+7B13faeXZY8otwy8mPFlGT1R1dWb2Gazxk5vypSfqb1dy4kTVzOHWfoXLUN2PpDCuDrg4ZcCUVKLXE4tZp9+ZKcHov3yfa0vCTfl0Jyrz9KrPXHbFv3NdR3g+MvktyqMvktxCEI6OjyUkk22kks23qSXWzIN+++54277Kpv7rVLV0fbTX8R/y9S7+nV3OkjFOvcm7JtfaOEG08vJck2tjSa7zJcJVnk0Qauct1BGZrakt1TVvYRhaC0hHgxzIsNTkMxd4qK+KERSgtwfGYgo8XeE4zEFdFcJ5nEmRVZ7vYfTWH0VkVFQfVWcHkInj1IbVLyj25jauUjy7PZPudhuZHOrL1FRujh8pMt9x+QiHdenXmVtbwNGUflTTOWvrBJxLa+sr7YE5G+zApxB5xDJxIJxOkxkWByWTJa5nk4kcXkxiKEy53J3Tnh767q3lOqSkup9afqazXeb3uPurDFYau+HJsjnl0xlxOL9aeaPnSuZoeindmyOIlh8s6bc3nn/AMdqg3qXTnFa9iH0p7PYpoz+L2/ZqohCKy05DSlzTPta/FmM4e2UHnGTXxT2o2bSlzTPta/FmL1mRrW1VW36MHqLarpr9fZd0br2cHJwi/XF8F+56viQ4vFvLXGcdsXl7+IZhCxxHIWw4jNtdxam5R7nN22cJk9FQ3FxWfEvcCqTXE2u9nm5K+zLyioMUMkc7XjLFxTl4hde6Fv4/gj35JDo1Ihtq1jYcaI42zfSv0/5Hrh6vKj+j/JzvvY82Te52O4z8hHu6jWRz2Ex9sVlw4/o/wAnmL3Qtfpr9H+SpVEol6rRjDuT3VldiKge7dK38a/SgG3H2P037l+wiU4uxJOpFvsEziD2agK2+T45P3gtjBMIsLtugvSXiCTxS6M/AgmNiNRSgn7aT6fcaJok85j2s/7eRm8DR9Eb/wB0l1Wz/t5/sd08kNpZo2UQhGiapyGlLmmfa1+LMXrNo0pc0z7WvxZi9Zj67yrgwOpeZcfZZYQscTyFsK7CFjieQtgqFhMLFFigJhuKAmek87johFQPEIqOWcoOqJ4EFRPAIlEQisZiB9YzEDJYjJ4lZeBTDbwKYpEyuQTB5hEweY2JRAhmNiOmNiNVipWJYGjaI/O12kv7eZnMDRtEfna7SX9vMZTyQ2lmjZhCEaJqnIaUuaZ9rX4sxes2jSlzTPta/FmL1mPrvKuDA6l5lx9llhCxxPIWwrsIWOJ5C2CoWEwsUWKAmG4oCZ6TzuOiEVA8Qio5Zyg6ongQVE8AiURCKxmIH1jMQMliMniVl4FMNvApikTK5BMHmETB5jYlECGY2I6Y2I1WKlYlgaNoj87XaS/t5mcwNG0RedrtJfImMp5IbSzRswhCNE1TkNKXNM+1r8WYvWbRpS5pn2tfizF6zH13lXBgdS8y4+yywhY4nkLYV2ELHE8hbBULCYWKLFATDcUBM9J53HRCKgeIRUcs5QdUTwIKieARKIhFYzED6xmIGSxGTxKy8CmG3gUxSJlcgmDzCJg8xsSiBDMbEdMbEarFSsSwNH0Q+df1JfImZxA0fRD51/Ul8iYynkhtLNGyiEI0TVOQ0pc0z7WvxZi9ZtGlLmmfa1+LMXrMfXeVcGB1LzLj7LLCFjieQthXYQscTyFsFQsJhYosUBMNxQEz0nncdEIqB4hFRyzlB1RPAgqJ4BEoiEVjMQPrGYgZLEZPErLwKYbeBTFImVyCYPMImDzGxKIEMxsR0xsRqsVKxLA0fRD517cvkTM4gaPoh869uXyJjKeSG0s0bKIQjRNU5DSlzTPta/FmL1m0aUuaZ9rX4sxesx9d5VwYHUvMuPsssIWOJ5C2FdhCxxPIWwVCwmFiixQEw3FATPSedx0QioHiEVHLOUHVE8CCongESiIRWMxA+sZiBksRk8SsvApht4FMUiZXIJg8wiYPMbEogQzGxHTGxGqxUrEsDR9EPnXty+RMziBpGiFf7r25fJkMp5IbSzRsghCNE1TkNKXNM+1r8WYvWbRpS5pn2tfizF6zH13lXBgdS8y4+yywhY4nkLYV2ELHE8hbBULCYWKLFATDcUBM9J53HRCKgeIRUcs5QdUTwIKieARKIhFYzED6xmIGSxGTxKy8CmG3gUxSJlcgmDzCJg8xsSiBDMbEdMbEarFSsSwNI0Qede3L5MjN4GkaIPOvbl8mQynkhtLNGyCEI0TVOQ0pc0z7WvxZi9ZtGlLmmfa1+LMXrMfXeVcGB1LzLj7LLCFjieQthXYQscTyFsFQsJhYosUBMNxQEz0nncdEIqB4hFRyzlB1RPAgqJ4BEoiEVjMQPrGYgZLEZPErLwKYbeBTFImVyCYPMImDzGxKIEMxsR0xsRqsVKxLA0jRB517cvkyM3gaRog869uXyZDKeSG0s0bIIQjRNU5DSlzTPta/FmL1m0aUuaZ9rX4sxesx9d5VwYHUvMuPsssIWOJ5C2FdhCxxPIWwVCwmFiixQEw3FATPSedx0QioHiEVHLOUHVE8CCongESiIRWMxA+sZiBksRk8SsvApht4FMUiZXIJg8wiYPMbEogQzGxHTGxGqxUrEsDSNEHnXty+TIzeBpGiDzp/ml8mQynkhtLNGyCEI0TVOQ0pc0z7WvxZi9ZtGlLmmfa1+LMXrMfXeVcGB1LzLj7LLCFjieQthXYQscTyFsFQsJhYosUBMNxQEz0nncdEIqB4hFRyzlB1RPAgqJ4BEoiEVjMQPrGYgZLEZPErLwKYbeBTFImVyCYPMImDzGxKIEMxsR0xsRqsVKxLA0jQ/wCdP80vkyM3gaRof86f5pfJkMp5IbSzRsghCNE1TkNKXNM+1r8WYvWbRpS5pn2tfizF6zH13lXBgdS8y4+yywhY4nkLYV2ELHE8hbBULCYWKLFATDcUBM9J53HRCKgeIRUcs5QdUTwIKieARKIhFYzED6xmIGSxGTxKy8CmG3gUxSJlcgmDzCJg8xsSiBDMbEdMbEarFSsSwNI0P+dP80vkyM3gaRof86f5pfJkMp5IbSzRsghCNE1TkNKXNM+1r8WYvWbRpS5pn2tfizF6zH13lXBgdS8y4+yywhY4nkLYV2ELHE8hbBULCYWKLFATDcUBM9J53HRCKgeIRUcs5QdUTwIKieARKIhFYzED6xmIGSxGTxKy8CmG3gUxSJlcgmDzCJg8xsSiBDMbEdMbEarFSsSwNI0P+dP80vkyM3gaRog869uXyZDKeSG0s0bIIQjRNU5DSlzTPta/FmL1m1aUK29yLGlybK5P1LhZZ/FGK1mPrvKuDB6l5lwWWELHE8hbCuwhY4nkLYKhYRCxRYoCYbigJnpPO46IRUDxCKjlnKDqieBBUTwCJREIrGYgfWMxAyWIyeJWXgUw28CmKRMrkEweYRMHmNiUQIZjYjpjYjVYqViWBpGiDzr25fJkZvA0jQ+397aSb1yk/wCWP2TXCfe4rvGU8kNpZo2QQhGiapDjMJC6qdU0nC2EoSXXFrJmD75t7NmAxLrkm65P/Ts6JR6E+qRvxX7tbjV4ql12RTXrWfcIr0VVjs7k2o08a8dnf0YVhCxxPIWwsN2N5luGsbq8uCfIbymvyyfK2PJ+sqr8RFrgvOM1xwknGS7n9DOdKVO5kyoTpLaSKfFATDcUBMWQzuOiEVA8Qio5Zyg6ongQVE8AiURCKxmIH1jMQMliMniVl4FMNvApikTK5BMHmETB5jYlECGY2I5xbeSTbfElrb2F9uVvMvsylb/o19cuW/yx/cfGLlYshFy7IqsDhJ22KuuLlOXEl4vqXrN50d70lgcK5Syd1+TnLLoXFFdSK/ePvSqripwrar/HLl2tdOz4HepFlOl8e7uaFKj8O7uIQhDygQhCAATH7m13RykteWqS1NHL37y5eVGfAurfJziuEvU4v6M7MQAY9u5vOog8k7Km+hZyX6Za13Mord5tvoW1T25wf1N5xGFhZHgzhCS6pRUl8Sru3pYWXFCUPyyaXueaEyoQl6JZ6SjO8f8ARh9m9nFx/gt/lcZfUYsBdHlU2r+nL9ja3vQS5Nr9qKfxTQ1b2ZLprfvX0EvRxdmyZ9Np+mzG4PLjzW1NeKJY3x/FH3o2D/8AOPpiu6THLezB8cP+yOVo0vYLp6X+X9GSQxMPxw/Uhl+Ig/Sj3NM1y3evDLya/wDtEDs3tW+jBfqievS7rbc6eh3W3y/r/pkVkHLkxk9kZPwQ2O4uJnyaLe+PB/8ALI1eW9XGS4pVx2zf0izyveHiJcvExX5VOXi0eLRx9s5XTo+5MzCvefiXyvs61/NNN+5ZhdW9PDQ123ym/wANa4K97NQw+jyha7LbZv1cGC8G/iXOC3uYWnXCiGa9KS4cvfLNofHTwj6KYaSnH1vyZzuLvesll91wign/ABZr48OXH3ZnZbkbyYQasvl9tZ1P/jj3el36vUdMIcklYpSS7I8SPRCPT0QhCABCEIAEIQgAQhCABCEIAEIQgAQhCABCEIAEIQgAQhCABCEIAEIQgA//2Q=="/>
          <p:cNvSpPr>
            <a:spLocks noChangeAspect="1" noChangeArrowheads="1"/>
          </p:cNvSpPr>
          <p:nvPr/>
        </p:nvSpPr>
        <p:spPr bwMode="auto">
          <a:xfrm>
            <a:off x="155575" y="-1790700"/>
            <a:ext cx="19621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371600" y="2819400"/>
            <a:ext cx="150876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故意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96000" y="1828800"/>
            <a:ext cx="15240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同意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525407" y="5562600"/>
            <a:ext cx="106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2819400" y="1143000"/>
            <a:ext cx="167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意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71800" y="1676400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心</a:t>
            </a:r>
            <a:endParaRPr lang="en-US" sz="72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5364" name="Picture 4" descr="这组一本正经的肖像照展示了汪星人最新的穿衣潮流。拍摄这组图片，爱尔兰摄影师Fran Veale并没有花大价钱去请名犬，他只是在街头寻找普通的狗狗，问主人能否邀他们去家里拍照，接下来就是想办法给狗狗套上衬衣，有时还要打领带，让它们乖乖坐在餐桌上。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733800"/>
            <a:ext cx="406142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Rectangle 18"/>
          <p:cNvSpPr/>
          <p:nvPr/>
        </p:nvSpPr>
        <p:spPr>
          <a:xfrm>
            <a:off x="381000" y="6477000"/>
            <a:ext cx="37338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/>
              <a:t>http://www.china.org.cn/wap/2013-02/01/content_27891107_7.htm</a:t>
            </a:r>
            <a:endParaRPr lang="en-US" sz="900" dirty="0"/>
          </a:p>
        </p:txBody>
      </p:sp>
      <p:pic>
        <p:nvPicPr>
          <p:cNvPr id="15362" name="Picture 2" descr="http://upload.wikimedia.org/wikipedia/commons/thumb/3/38/Handshake.jpg/300px-Handshake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57800" y="2819400"/>
            <a:ext cx="3448707" cy="2667000"/>
          </a:xfrm>
          <a:prstGeom prst="rect">
            <a:avLst/>
          </a:prstGeom>
          <a:noFill/>
        </p:spPr>
      </p:pic>
      <p:grpSp>
        <p:nvGrpSpPr>
          <p:cNvPr id="22" name="Group 21"/>
          <p:cNvGrpSpPr/>
          <p:nvPr/>
        </p:nvGrpSpPr>
        <p:grpSpPr>
          <a:xfrm>
            <a:off x="990600" y="1233412"/>
            <a:ext cx="1371600" cy="1286332"/>
            <a:chOff x="990600" y="1233412"/>
            <a:chExt cx="1371600" cy="1286332"/>
          </a:xfrm>
        </p:grpSpPr>
        <p:pic>
          <p:nvPicPr>
            <p:cNvPr id="13" name="Picture 2" descr="C:\Users\Meishing\Desktop\meizhou pics\47-25.png"/>
            <p:cNvPicPr>
              <a:picLocks noChangeAspect="1" noChangeArrowheads="1"/>
            </p:cNvPicPr>
            <p:nvPr/>
          </p:nvPicPr>
          <p:blipFill>
            <a:blip r:embed="rId8" cstate="print"/>
            <a:srcRect l="43333" r="44167"/>
            <a:stretch>
              <a:fillRect/>
            </a:stretch>
          </p:blipFill>
          <p:spPr bwMode="auto">
            <a:xfrm>
              <a:off x="990600" y="1233412"/>
              <a:ext cx="1371600" cy="1286332"/>
            </a:xfrm>
            <a:prstGeom prst="rect">
              <a:avLst/>
            </a:prstGeom>
            <a:noFill/>
          </p:spPr>
        </p:pic>
        <p:sp>
          <p:nvSpPr>
            <p:cNvPr id="21" name="Rectangle 20"/>
            <p:cNvSpPr/>
            <p:nvPr/>
          </p:nvSpPr>
          <p:spPr>
            <a:xfrm>
              <a:off x="1828800" y="1752600"/>
              <a:ext cx="3810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70" decel="100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770" decel="100000"/>
                                        <p:tgtEl>
                                          <p:spTgt spid="153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14" grpId="0"/>
      <p:bldP spid="14" grpId="1"/>
      <p:bldP spid="15" grpId="0"/>
      <p:bldP spid="15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6477000" y="15240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思念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1000" y="2514600"/>
            <a:ext cx="28956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什</a:t>
            </a:r>
            <a:r>
              <a:rPr lang="zh-CN" altLang="en-US" sz="3600" dirty="0" smtClean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么</a:t>
            </a:r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意思</a:t>
            </a:r>
            <a:r>
              <a:rPr lang="en-US" altLang="zh-TW" sz="4400" dirty="0" smtClean="0">
                <a:latin typeface="Adobe Kaiti Std R" pitchFamily="18" charset="-128"/>
                <a:ea typeface="Adobe Kaiti Std R" pitchFamily="18" charset="-128"/>
              </a:rPr>
              <a:t>?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5200" y="1828800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心</a:t>
            </a:r>
            <a:endParaRPr lang="en-US" sz="72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5200" y="1295400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 smtClean="0">
                <a:latin typeface="Adobe Kaiti Std R" pitchFamily="18" charset="-128"/>
                <a:ea typeface="Adobe Kaiti Std R" pitchFamily="18" charset="-128"/>
              </a:rPr>
              <a:t>田</a:t>
            </a:r>
            <a:endParaRPr lang="en-US" sz="72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" y="6211669"/>
            <a:ext cx="6553200" cy="646331"/>
            <a:chOff x="762000" y="3810000"/>
            <a:chExt cx="4931596" cy="646331"/>
          </a:xfrm>
        </p:grpSpPr>
        <p:sp>
          <p:nvSpPr>
            <p:cNvPr id="12" name="TextBox 11"/>
            <p:cNvSpPr txBox="1"/>
            <p:nvPr/>
          </p:nvSpPr>
          <p:spPr>
            <a:xfrm>
              <a:off x="762000" y="3810000"/>
              <a:ext cx="4931596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3600" dirty="0" smtClean="0">
                  <a:latin typeface="Adobe Kaiti Std R" pitchFamily="18" charset="-128"/>
                  <a:ea typeface="Adobe Kaiti Std R" pitchFamily="18" charset="-128"/>
                </a:rPr>
                <a:t>外面又下大雪了，真没意思</a:t>
              </a:r>
              <a:r>
                <a:rPr lang="en-US" altLang="zh-CN" sz="3600" dirty="0" smtClean="0">
                  <a:latin typeface="Adobe Kaiti Std R" pitchFamily="18" charset="-128"/>
                  <a:ea typeface="Adobe Kaiti Std R" pitchFamily="18" charset="-128"/>
                </a:rPr>
                <a:t>?</a:t>
              </a:r>
              <a:endParaRPr lang="en-US" sz="36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  <p:sp>
          <p:nvSpPr>
            <p:cNvPr id="13" name="Action Button: Sound 12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回答问题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791200" y="4953000"/>
            <a:ext cx="3048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http://www.kaixin001.com/repaste/73046085_3209738667.html</a:t>
            </a:r>
            <a:endParaRPr lang="en-US" sz="800" dirty="0"/>
          </a:p>
        </p:txBody>
      </p:sp>
      <p:pic>
        <p:nvPicPr>
          <p:cNvPr id="12291" name="Picture 3" descr="C:\Users\Meishing\Desktop\meizhou pics\pics\pics\µû¦µ¬öµíê_4.jpg"/>
          <p:cNvPicPr>
            <a:picLocks noChangeAspect="1" noChangeArrowheads="1"/>
          </p:cNvPicPr>
          <p:nvPr/>
        </p:nvPicPr>
        <p:blipFill>
          <a:blip r:embed="rId5" cstate="print"/>
          <a:srcRect l="3518" t="2326" r="5247" b="13953"/>
          <a:stretch>
            <a:fillRect/>
          </a:stretch>
        </p:blipFill>
        <p:spPr bwMode="auto">
          <a:xfrm>
            <a:off x="228600" y="3352800"/>
            <a:ext cx="3429000" cy="2743200"/>
          </a:xfrm>
          <a:prstGeom prst="rect">
            <a:avLst/>
          </a:prstGeom>
          <a:noFill/>
        </p:spPr>
      </p:pic>
      <p:pic>
        <p:nvPicPr>
          <p:cNvPr id="12290" name="Picture 2" descr="http://pic1.kaixin001.com/pic/app/85/70/2_59857099_diary.jpe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1200" y="2514600"/>
            <a:ext cx="3088858" cy="2390776"/>
          </a:xfrm>
          <a:prstGeom prst="rect">
            <a:avLst/>
          </a:prstGeom>
          <a:noFill/>
        </p:spPr>
      </p:pic>
      <p:grpSp>
        <p:nvGrpSpPr>
          <p:cNvPr id="22" name="Group 21"/>
          <p:cNvGrpSpPr/>
          <p:nvPr/>
        </p:nvGrpSpPr>
        <p:grpSpPr>
          <a:xfrm>
            <a:off x="990600" y="990600"/>
            <a:ext cx="1549256" cy="1452943"/>
            <a:chOff x="990600" y="990600"/>
            <a:chExt cx="1549256" cy="1452943"/>
          </a:xfrm>
        </p:grpSpPr>
        <p:pic>
          <p:nvPicPr>
            <p:cNvPr id="7" name="Picture 2" descr="C:\Users\Meishing\Desktop\meizhou pics\47-25.png"/>
            <p:cNvPicPr>
              <a:picLocks noChangeAspect="1" noChangeArrowheads="1"/>
            </p:cNvPicPr>
            <p:nvPr/>
          </p:nvPicPr>
          <p:blipFill>
            <a:blip r:embed="rId8" cstate="print"/>
            <a:srcRect l="58333" r="29167"/>
            <a:stretch>
              <a:fillRect/>
            </a:stretch>
          </p:blipFill>
          <p:spPr bwMode="auto">
            <a:xfrm>
              <a:off x="990600" y="990600"/>
              <a:ext cx="1549256" cy="1452943"/>
            </a:xfrm>
            <a:prstGeom prst="rect">
              <a:avLst/>
            </a:prstGeom>
            <a:noFill/>
          </p:spPr>
        </p:pic>
        <p:sp>
          <p:nvSpPr>
            <p:cNvPr id="21" name="Rectangle 20"/>
            <p:cNvSpPr/>
            <p:nvPr/>
          </p:nvSpPr>
          <p:spPr>
            <a:xfrm>
              <a:off x="1905000" y="1676400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70" decel="100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770" decel="100000"/>
                                        <p:tgtEl>
                                          <p:spTgt spid="122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7-cu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8" grpId="0" animBg="1"/>
      <p:bldP spid="8" grpId="0"/>
      <p:bldP spid="8" grpId="1"/>
      <p:bldP spid="9" grpId="0"/>
      <p:bldP spid="9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eishing\Desktop\meizhou pics\47-38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295400"/>
            <a:ext cx="9093200" cy="38862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1371600" y="3200400"/>
            <a:ext cx="7620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371600" y="4114800"/>
            <a:ext cx="914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295400" y="5029200"/>
            <a:ext cx="7315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3581400" y="2438400"/>
            <a:ext cx="21336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28194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1" name="Picture 3" descr="C:\Users\Meishing\Desktop\meizhou pics\47-39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42198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1447800" y="1752600"/>
            <a:ext cx="4419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371600" y="2514600"/>
            <a:ext cx="5181600" cy="0"/>
          </a:xfrm>
          <a:prstGeom prst="line">
            <a:avLst/>
          </a:prstGeom>
          <a:ln w="57150">
            <a:solidFill>
              <a:srgbClr val="69FD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447800" y="3657600"/>
            <a:ext cx="6096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447800" y="4419600"/>
            <a:ext cx="6477000" cy="0"/>
          </a:xfrm>
          <a:prstGeom prst="line">
            <a:avLst/>
          </a:prstGeom>
          <a:ln w="57150">
            <a:solidFill>
              <a:srgbClr val="69FD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447800" y="5181600"/>
            <a:ext cx="2743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447800" y="6019800"/>
            <a:ext cx="5562600" cy="0"/>
          </a:xfrm>
          <a:prstGeom prst="line">
            <a:avLst/>
          </a:prstGeom>
          <a:ln w="57150">
            <a:solidFill>
              <a:srgbClr val="69FD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371600" y="6705600"/>
            <a:ext cx="2895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6477000" y="26670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阳</a:t>
            </a:r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光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95400" y="25908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吃光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52800" y="1219200"/>
            <a:ext cx="114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b="1" dirty="0" smtClean="0">
                <a:latin typeface="Adobe Kaiti Std R" pitchFamily="18" charset="-128"/>
                <a:ea typeface="Adobe Kaiti Std R" pitchFamily="18" charset="-128"/>
              </a:rPr>
              <a:t>光</a:t>
            </a:r>
            <a:endParaRPr lang="en-US" sz="9600" b="1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657600" y="1905000"/>
            <a:ext cx="990600" cy="533400"/>
            <a:chOff x="3011488" y="4281487"/>
            <a:chExt cx="3786187" cy="1766888"/>
          </a:xfrm>
          <a:solidFill>
            <a:srgbClr val="FF0000"/>
          </a:solidFill>
        </p:grpSpPr>
        <p:sp>
          <p:nvSpPr>
            <p:cNvPr id="14" name="Freeform 31"/>
            <p:cNvSpPr>
              <a:spLocks/>
            </p:cNvSpPr>
            <p:nvPr/>
          </p:nvSpPr>
          <p:spPr bwMode="auto">
            <a:xfrm>
              <a:off x="3011488" y="4359275"/>
              <a:ext cx="1314450" cy="1689100"/>
            </a:xfrm>
            <a:custGeom>
              <a:avLst/>
              <a:gdLst/>
              <a:ahLst/>
              <a:cxnLst>
                <a:cxn ang="0">
                  <a:pos x="1151" y="4"/>
                </a:cxn>
                <a:cxn ang="0">
                  <a:pos x="1228" y="17"/>
                </a:cxn>
                <a:cxn ang="0">
                  <a:pos x="1318" y="42"/>
                </a:cxn>
                <a:cxn ang="0">
                  <a:pos x="1424" y="77"/>
                </a:cxn>
                <a:cxn ang="0">
                  <a:pos x="1520" y="111"/>
                </a:cxn>
                <a:cxn ang="0">
                  <a:pos x="1589" y="148"/>
                </a:cxn>
                <a:cxn ang="0">
                  <a:pos x="1635" y="186"/>
                </a:cxn>
                <a:cxn ang="0">
                  <a:pos x="1654" y="230"/>
                </a:cxn>
                <a:cxn ang="0">
                  <a:pos x="1649" y="255"/>
                </a:cxn>
                <a:cxn ang="0">
                  <a:pos x="1627" y="278"/>
                </a:cxn>
                <a:cxn ang="0">
                  <a:pos x="1603" y="305"/>
                </a:cxn>
                <a:cxn ang="0">
                  <a:pos x="1585" y="340"/>
                </a:cxn>
                <a:cxn ang="0">
                  <a:pos x="1576" y="384"/>
                </a:cxn>
                <a:cxn ang="0">
                  <a:pos x="1572" y="438"/>
                </a:cxn>
                <a:cxn ang="0">
                  <a:pos x="1566" y="591"/>
                </a:cxn>
                <a:cxn ang="0">
                  <a:pos x="1541" y="768"/>
                </a:cxn>
                <a:cxn ang="0">
                  <a:pos x="1499" y="935"/>
                </a:cxn>
                <a:cxn ang="0">
                  <a:pos x="1436" y="1092"/>
                </a:cxn>
                <a:cxn ang="0">
                  <a:pos x="1363" y="1238"/>
                </a:cxn>
                <a:cxn ang="0">
                  <a:pos x="1278" y="1376"/>
                </a:cxn>
                <a:cxn ang="0">
                  <a:pos x="1176" y="1507"/>
                </a:cxn>
                <a:cxn ang="0">
                  <a:pos x="1059" y="1634"/>
                </a:cxn>
                <a:cxn ang="0">
                  <a:pos x="933" y="1743"/>
                </a:cxn>
                <a:cxn ang="0">
                  <a:pos x="796" y="1839"/>
                </a:cxn>
                <a:cxn ang="0">
                  <a:pos x="647" y="1927"/>
                </a:cxn>
                <a:cxn ang="0">
                  <a:pos x="483" y="2004"/>
                </a:cxn>
                <a:cxn ang="0">
                  <a:pos x="334" y="2058"/>
                </a:cxn>
                <a:cxn ang="0">
                  <a:pos x="215" y="2094"/>
                </a:cxn>
                <a:cxn ang="0">
                  <a:pos x="124" y="2117"/>
                </a:cxn>
                <a:cxn ang="0">
                  <a:pos x="61" y="2127"/>
                </a:cxn>
                <a:cxn ang="0">
                  <a:pos x="26" y="2125"/>
                </a:cxn>
                <a:cxn ang="0">
                  <a:pos x="3" y="2110"/>
                </a:cxn>
                <a:cxn ang="0">
                  <a:pos x="2" y="2094"/>
                </a:cxn>
                <a:cxn ang="0">
                  <a:pos x="9" y="2087"/>
                </a:cxn>
                <a:cxn ang="0">
                  <a:pos x="25" y="2077"/>
                </a:cxn>
                <a:cxn ang="0">
                  <a:pos x="48" y="2062"/>
                </a:cxn>
                <a:cxn ang="0">
                  <a:pos x="159" y="1997"/>
                </a:cxn>
                <a:cxn ang="0">
                  <a:pos x="337" y="1883"/>
                </a:cxn>
                <a:cxn ang="0">
                  <a:pos x="497" y="1770"/>
                </a:cxn>
                <a:cxn ang="0">
                  <a:pos x="637" y="1655"/>
                </a:cxn>
                <a:cxn ang="0">
                  <a:pos x="762" y="1532"/>
                </a:cxn>
                <a:cxn ang="0">
                  <a:pos x="873" y="1398"/>
                </a:cxn>
                <a:cxn ang="0">
                  <a:pos x="965" y="1256"/>
                </a:cxn>
                <a:cxn ang="0">
                  <a:pos x="1034" y="1104"/>
                </a:cxn>
                <a:cxn ang="0">
                  <a:pos x="1082" y="954"/>
                </a:cxn>
                <a:cxn ang="0">
                  <a:pos x="1119" y="810"/>
                </a:cxn>
                <a:cxn ang="0">
                  <a:pos x="1144" y="668"/>
                </a:cxn>
                <a:cxn ang="0">
                  <a:pos x="1157" y="524"/>
                </a:cxn>
                <a:cxn ang="0">
                  <a:pos x="1157" y="409"/>
                </a:cxn>
                <a:cxn ang="0">
                  <a:pos x="1148" y="332"/>
                </a:cxn>
                <a:cxn ang="0">
                  <a:pos x="1128" y="269"/>
                </a:cxn>
                <a:cxn ang="0">
                  <a:pos x="1100" y="219"/>
                </a:cxn>
                <a:cxn ang="0">
                  <a:pos x="1065" y="184"/>
                </a:cxn>
                <a:cxn ang="0">
                  <a:pos x="1038" y="156"/>
                </a:cxn>
                <a:cxn ang="0">
                  <a:pos x="1021" y="131"/>
                </a:cxn>
                <a:cxn ang="0">
                  <a:pos x="1013" y="104"/>
                </a:cxn>
                <a:cxn ang="0">
                  <a:pos x="1013" y="71"/>
                </a:cxn>
                <a:cxn ang="0">
                  <a:pos x="1025" y="37"/>
                </a:cxn>
                <a:cxn ang="0">
                  <a:pos x="1048" y="14"/>
                </a:cxn>
                <a:cxn ang="0">
                  <a:pos x="1082" y="2"/>
                </a:cxn>
                <a:cxn ang="0">
                  <a:pos x="1103" y="0"/>
                </a:cxn>
              </a:cxnLst>
              <a:rect l="0" t="0" r="r" b="b"/>
              <a:pathLst>
                <a:path w="1654" h="2127">
                  <a:moveTo>
                    <a:pt x="1103" y="0"/>
                  </a:moveTo>
                  <a:lnTo>
                    <a:pt x="1119" y="0"/>
                  </a:lnTo>
                  <a:lnTo>
                    <a:pt x="1134" y="2"/>
                  </a:lnTo>
                  <a:lnTo>
                    <a:pt x="1151" y="4"/>
                  </a:lnTo>
                  <a:lnTo>
                    <a:pt x="1169" y="6"/>
                  </a:lnTo>
                  <a:lnTo>
                    <a:pt x="1188" y="10"/>
                  </a:lnTo>
                  <a:lnTo>
                    <a:pt x="1207" y="12"/>
                  </a:lnTo>
                  <a:lnTo>
                    <a:pt x="1228" y="17"/>
                  </a:lnTo>
                  <a:lnTo>
                    <a:pt x="1249" y="21"/>
                  </a:lnTo>
                  <a:lnTo>
                    <a:pt x="1270" y="27"/>
                  </a:lnTo>
                  <a:lnTo>
                    <a:pt x="1295" y="35"/>
                  </a:lnTo>
                  <a:lnTo>
                    <a:pt x="1318" y="42"/>
                  </a:lnTo>
                  <a:lnTo>
                    <a:pt x="1343" y="50"/>
                  </a:lnTo>
                  <a:lnTo>
                    <a:pt x="1370" y="58"/>
                  </a:lnTo>
                  <a:lnTo>
                    <a:pt x="1397" y="67"/>
                  </a:lnTo>
                  <a:lnTo>
                    <a:pt x="1424" y="77"/>
                  </a:lnTo>
                  <a:lnTo>
                    <a:pt x="1453" y="86"/>
                  </a:lnTo>
                  <a:lnTo>
                    <a:pt x="1476" y="94"/>
                  </a:lnTo>
                  <a:lnTo>
                    <a:pt x="1499" y="104"/>
                  </a:lnTo>
                  <a:lnTo>
                    <a:pt x="1520" y="111"/>
                  </a:lnTo>
                  <a:lnTo>
                    <a:pt x="1539" y="121"/>
                  </a:lnTo>
                  <a:lnTo>
                    <a:pt x="1558" y="129"/>
                  </a:lnTo>
                  <a:lnTo>
                    <a:pt x="1574" y="138"/>
                  </a:lnTo>
                  <a:lnTo>
                    <a:pt x="1589" y="148"/>
                  </a:lnTo>
                  <a:lnTo>
                    <a:pt x="1603" y="158"/>
                  </a:lnTo>
                  <a:lnTo>
                    <a:pt x="1616" y="167"/>
                  </a:lnTo>
                  <a:lnTo>
                    <a:pt x="1626" y="177"/>
                  </a:lnTo>
                  <a:lnTo>
                    <a:pt x="1635" y="186"/>
                  </a:lnTo>
                  <a:lnTo>
                    <a:pt x="1641" y="198"/>
                  </a:lnTo>
                  <a:lnTo>
                    <a:pt x="1647" y="207"/>
                  </a:lnTo>
                  <a:lnTo>
                    <a:pt x="1652" y="219"/>
                  </a:lnTo>
                  <a:lnTo>
                    <a:pt x="1654" y="230"/>
                  </a:lnTo>
                  <a:lnTo>
                    <a:pt x="1654" y="242"/>
                  </a:lnTo>
                  <a:lnTo>
                    <a:pt x="1654" y="246"/>
                  </a:lnTo>
                  <a:lnTo>
                    <a:pt x="1652" y="250"/>
                  </a:lnTo>
                  <a:lnTo>
                    <a:pt x="1649" y="255"/>
                  </a:lnTo>
                  <a:lnTo>
                    <a:pt x="1645" y="261"/>
                  </a:lnTo>
                  <a:lnTo>
                    <a:pt x="1641" y="267"/>
                  </a:lnTo>
                  <a:lnTo>
                    <a:pt x="1633" y="273"/>
                  </a:lnTo>
                  <a:lnTo>
                    <a:pt x="1627" y="278"/>
                  </a:lnTo>
                  <a:lnTo>
                    <a:pt x="1620" y="284"/>
                  </a:lnTo>
                  <a:lnTo>
                    <a:pt x="1614" y="290"/>
                  </a:lnTo>
                  <a:lnTo>
                    <a:pt x="1608" y="298"/>
                  </a:lnTo>
                  <a:lnTo>
                    <a:pt x="1603" y="305"/>
                  </a:lnTo>
                  <a:lnTo>
                    <a:pt x="1597" y="313"/>
                  </a:lnTo>
                  <a:lnTo>
                    <a:pt x="1593" y="321"/>
                  </a:lnTo>
                  <a:lnTo>
                    <a:pt x="1589" y="330"/>
                  </a:lnTo>
                  <a:lnTo>
                    <a:pt x="1585" y="340"/>
                  </a:lnTo>
                  <a:lnTo>
                    <a:pt x="1583" y="349"/>
                  </a:lnTo>
                  <a:lnTo>
                    <a:pt x="1579" y="361"/>
                  </a:lnTo>
                  <a:lnTo>
                    <a:pt x="1578" y="373"/>
                  </a:lnTo>
                  <a:lnTo>
                    <a:pt x="1576" y="384"/>
                  </a:lnTo>
                  <a:lnTo>
                    <a:pt x="1574" y="396"/>
                  </a:lnTo>
                  <a:lnTo>
                    <a:pt x="1572" y="409"/>
                  </a:lnTo>
                  <a:lnTo>
                    <a:pt x="1572" y="422"/>
                  </a:lnTo>
                  <a:lnTo>
                    <a:pt x="1572" y="438"/>
                  </a:lnTo>
                  <a:lnTo>
                    <a:pt x="1572" y="451"/>
                  </a:lnTo>
                  <a:lnTo>
                    <a:pt x="1570" y="499"/>
                  </a:lnTo>
                  <a:lnTo>
                    <a:pt x="1568" y="545"/>
                  </a:lnTo>
                  <a:lnTo>
                    <a:pt x="1566" y="591"/>
                  </a:lnTo>
                  <a:lnTo>
                    <a:pt x="1562" y="635"/>
                  </a:lnTo>
                  <a:lnTo>
                    <a:pt x="1556" y="680"/>
                  </a:lnTo>
                  <a:lnTo>
                    <a:pt x="1549" y="724"/>
                  </a:lnTo>
                  <a:lnTo>
                    <a:pt x="1541" y="768"/>
                  </a:lnTo>
                  <a:lnTo>
                    <a:pt x="1533" y="810"/>
                  </a:lnTo>
                  <a:lnTo>
                    <a:pt x="1522" y="852"/>
                  </a:lnTo>
                  <a:lnTo>
                    <a:pt x="1510" y="893"/>
                  </a:lnTo>
                  <a:lnTo>
                    <a:pt x="1499" y="935"/>
                  </a:lnTo>
                  <a:lnTo>
                    <a:pt x="1485" y="975"/>
                  </a:lnTo>
                  <a:lnTo>
                    <a:pt x="1470" y="1014"/>
                  </a:lnTo>
                  <a:lnTo>
                    <a:pt x="1453" y="1054"/>
                  </a:lnTo>
                  <a:lnTo>
                    <a:pt x="1436" y="1092"/>
                  </a:lnTo>
                  <a:lnTo>
                    <a:pt x="1418" y="1133"/>
                  </a:lnTo>
                  <a:lnTo>
                    <a:pt x="1401" y="1167"/>
                  </a:lnTo>
                  <a:lnTo>
                    <a:pt x="1382" y="1204"/>
                  </a:lnTo>
                  <a:lnTo>
                    <a:pt x="1363" y="1238"/>
                  </a:lnTo>
                  <a:lnTo>
                    <a:pt x="1343" y="1273"/>
                  </a:lnTo>
                  <a:lnTo>
                    <a:pt x="1322" y="1307"/>
                  </a:lnTo>
                  <a:lnTo>
                    <a:pt x="1299" y="1342"/>
                  </a:lnTo>
                  <a:lnTo>
                    <a:pt x="1278" y="1376"/>
                  </a:lnTo>
                  <a:lnTo>
                    <a:pt x="1253" y="1409"/>
                  </a:lnTo>
                  <a:lnTo>
                    <a:pt x="1228" y="1442"/>
                  </a:lnTo>
                  <a:lnTo>
                    <a:pt x="1203" y="1474"/>
                  </a:lnTo>
                  <a:lnTo>
                    <a:pt x="1176" y="1507"/>
                  </a:lnTo>
                  <a:lnTo>
                    <a:pt x="1148" y="1540"/>
                  </a:lnTo>
                  <a:lnTo>
                    <a:pt x="1119" y="1570"/>
                  </a:lnTo>
                  <a:lnTo>
                    <a:pt x="1090" y="1603"/>
                  </a:lnTo>
                  <a:lnTo>
                    <a:pt x="1059" y="1634"/>
                  </a:lnTo>
                  <a:lnTo>
                    <a:pt x="1027" y="1664"/>
                  </a:lnTo>
                  <a:lnTo>
                    <a:pt x="996" y="1691"/>
                  </a:lnTo>
                  <a:lnTo>
                    <a:pt x="965" y="1716"/>
                  </a:lnTo>
                  <a:lnTo>
                    <a:pt x="933" y="1743"/>
                  </a:lnTo>
                  <a:lnTo>
                    <a:pt x="900" y="1768"/>
                  </a:lnTo>
                  <a:lnTo>
                    <a:pt x="865" y="1791"/>
                  </a:lnTo>
                  <a:lnTo>
                    <a:pt x="831" y="1816"/>
                  </a:lnTo>
                  <a:lnTo>
                    <a:pt x="796" y="1839"/>
                  </a:lnTo>
                  <a:lnTo>
                    <a:pt x="760" y="1862"/>
                  </a:lnTo>
                  <a:lnTo>
                    <a:pt x="723" y="1883"/>
                  </a:lnTo>
                  <a:lnTo>
                    <a:pt x="685" y="1906"/>
                  </a:lnTo>
                  <a:lnTo>
                    <a:pt x="647" y="1927"/>
                  </a:lnTo>
                  <a:lnTo>
                    <a:pt x="606" y="1947"/>
                  </a:lnTo>
                  <a:lnTo>
                    <a:pt x="566" y="1968"/>
                  </a:lnTo>
                  <a:lnTo>
                    <a:pt x="526" y="1987"/>
                  </a:lnTo>
                  <a:lnTo>
                    <a:pt x="483" y="2004"/>
                  </a:lnTo>
                  <a:lnTo>
                    <a:pt x="441" y="2023"/>
                  </a:lnTo>
                  <a:lnTo>
                    <a:pt x="403" y="2035"/>
                  </a:lnTo>
                  <a:lnTo>
                    <a:pt x="368" y="2046"/>
                  </a:lnTo>
                  <a:lnTo>
                    <a:pt x="334" y="2058"/>
                  </a:lnTo>
                  <a:lnTo>
                    <a:pt x="301" y="2068"/>
                  </a:lnTo>
                  <a:lnTo>
                    <a:pt x="272" y="2077"/>
                  </a:lnTo>
                  <a:lnTo>
                    <a:pt x="243" y="2087"/>
                  </a:lnTo>
                  <a:lnTo>
                    <a:pt x="215" y="2094"/>
                  </a:lnTo>
                  <a:lnTo>
                    <a:pt x="190" y="2100"/>
                  </a:lnTo>
                  <a:lnTo>
                    <a:pt x="167" y="2108"/>
                  </a:lnTo>
                  <a:lnTo>
                    <a:pt x="144" y="2114"/>
                  </a:lnTo>
                  <a:lnTo>
                    <a:pt x="124" y="2117"/>
                  </a:lnTo>
                  <a:lnTo>
                    <a:pt x="105" y="2121"/>
                  </a:lnTo>
                  <a:lnTo>
                    <a:pt x="88" y="2123"/>
                  </a:lnTo>
                  <a:lnTo>
                    <a:pt x="74" y="2125"/>
                  </a:lnTo>
                  <a:lnTo>
                    <a:pt x="61" y="2127"/>
                  </a:lnTo>
                  <a:lnTo>
                    <a:pt x="50" y="2127"/>
                  </a:lnTo>
                  <a:lnTo>
                    <a:pt x="42" y="2127"/>
                  </a:lnTo>
                  <a:lnTo>
                    <a:pt x="36" y="2127"/>
                  </a:lnTo>
                  <a:lnTo>
                    <a:pt x="26" y="2125"/>
                  </a:lnTo>
                  <a:lnTo>
                    <a:pt x="19" y="2123"/>
                  </a:lnTo>
                  <a:lnTo>
                    <a:pt x="11" y="2119"/>
                  </a:lnTo>
                  <a:lnTo>
                    <a:pt x="7" y="2116"/>
                  </a:lnTo>
                  <a:lnTo>
                    <a:pt x="3" y="2110"/>
                  </a:lnTo>
                  <a:lnTo>
                    <a:pt x="2" y="2104"/>
                  </a:lnTo>
                  <a:lnTo>
                    <a:pt x="0" y="2096"/>
                  </a:lnTo>
                  <a:lnTo>
                    <a:pt x="0" y="2096"/>
                  </a:lnTo>
                  <a:lnTo>
                    <a:pt x="2" y="2094"/>
                  </a:lnTo>
                  <a:lnTo>
                    <a:pt x="2" y="2092"/>
                  </a:lnTo>
                  <a:lnTo>
                    <a:pt x="3" y="2091"/>
                  </a:lnTo>
                  <a:lnTo>
                    <a:pt x="5" y="2089"/>
                  </a:lnTo>
                  <a:lnTo>
                    <a:pt x="9" y="2087"/>
                  </a:lnTo>
                  <a:lnTo>
                    <a:pt x="13" y="2085"/>
                  </a:lnTo>
                  <a:lnTo>
                    <a:pt x="15" y="2083"/>
                  </a:lnTo>
                  <a:lnTo>
                    <a:pt x="21" y="2079"/>
                  </a:lnTo>
                  <a:lnTo>
                    <a:pt x="25" y="2077"/>
                  </a:lnTo>
                  <a:lnTo>
                    <a:pt x="30" y="2073"/>
                  </a:lnTo>
                  <a:lnTo>
                    <a:pt x="36" y="2069"/>
                  </a:lnTo>
                  <a:lnTo>
                    <a:pt x="42" y="2066"/>
                  </a:lnTo>
                  <a:lnTo>
                    <a:pt x="48" y="2062"/>
                  </a:lnTo>
                  <a:lnTo>
                    <a:pt x="55" y="2058"/>
                  </a:lnTo>
                  <a:lnTo>
                    <a:pt x="63" y="2054"/>
                  </a:lnTo>
                  <a:lnTo>
                    <a:pt x="111" y="2025"/>
                  </a:lnTo>
                  <a:lnTo>
                    <a:pt x="159" y="1997"/>
                  </a:lnTo>
                  <a:lnTo>
                    <a:pt x="207" y="1970"/>
                  </a:lnTo>
                  <a:lnTo>
                    <a:pt x="251" y="1941"/>
                  </a:lnTo>
                  <a:lnTo>
                    <a:pt x="295" y="1912"/>
                  </a:lnTo>
                  <a:lnTo>
                    <a:pt x="337" y="1883"/>
                  </a:lnTo>
                  <a:lnTo>
                    <a:pt x="380" y="1854"/>
                  </a:lnTo>
                  <a:lnTo>
                    <a:pt x="420" y="1828"/>
                  </a:lnTo>
                  <a:lnTo>
                    <a:pt x="458" y="1799"/>
                  </a:lnTo>
                  <a:lnTo>
                    <a:pt x="497" y="1770"/>
                  </a:lnTo>
                  <a:lnTo>
                    <a:pt x="533" y="1741"/>
                  </a:lnTo>
                  <a:lnTo>
                    <a:pt x="570" y="1712"/>
                  </a:lnTo>
                  <a:lnTo>
                    <a:pt x="604" y="1684"/>
                  </a:lnTo>
                  <a:lnTo>
                    <a:pt x="637" y="1655"/>
                  </a:lnTo>
                  <a:lnTo>
                    <a:pt x="668" y="1626"/>
                  </a:lnTo>
                  <a:lnTo>
                    <a:pt x="698" y="1595"/>
                  </a:lnTo>
                  <a:lnTo>
                    <a:pt x="731" y="1565"/>
                  </a:lnTo>
                  <a:lnTo>
                    <a:pt x="762" y="1532"/>
                  </a:lnTo>
                  <a:lnTo>
                    <a:pt x="791" y="1499"/>
                  </a:lnTo>
                  <a:lnTo>
                    <a:pt x="819" y="1465"/>
                  </a:lnTo>
                  <a:lnTo>
                    <a:pt x="846" y="1432"/>
                  </a:lnTo>
                  <a:lnTo>
                    <a:pt x="873" y="1398"/>
                  </a:lnTo>
                  <a:lnTo>
                    <a:pt x="898" y="1363"/>
                  </a:lnTo>
                  <a:lnTo>
                    <a:pt x="921" y="1327"/>
                  </a:lnTo>
                  <a:lnTo>
                    <a:pt x="944" y="1292"/>
                  </a:lnTo>
                  <a:lnTo>
                    <a:pt x="965" y="1256"/>
                  </a:lnTo>
                  <a:lnTo>
                    <a:pt x="984" y="1217"/>
                  </a:lnTo>
                  <a:lnTo>
                    <a:pt x="1004" y="1181"/>
                  </a:lnTo>
                  <a:lnTo>
                    <a:pt x="1019" y="1142"/>
                  </a:lnTo>
                  <a:lnTo>
                    <a:pt x="1034" y="1104"/>
                  </a:lnTo>
                  <a:lnTo>
                    <a:pt x="1050" y="1065"/>
                  </a:lnTo>
                  <a:lnTo>
                    <a:pt x="1061" y="1027"/>
                  </a:lnTo>
                  <a:lnTo>
                    <a:pt x="1073" y="991"/>
                  </a:lnTo>
                  <a:lnTo>
                    <a:pt x="1082" y="954"/>
                  </a:lnTo>
                  <a:lnTo>
                    <a:pt x="1094" y="920"/>
                  </a:lnTo>
                  <a:lnTo>
                    <a:pt x="1103" y="883"/>
                  </a:lnTo>
                  <a:lnTo>
                    <a:pt x="1111" y="847"/>
                  </a:lnTo>
                  <a:lnTo>
                    <a:pt x="1119" y="810"/>
                  </a:lnTo>
                  <a:lnTo>
                    <a:pt x="1126" y="776"/>
                  </a:lnTo>
                  <a:lnTo>
                    <a:pt x="1134" y="739"/>
                  </a:lnTo>
                  <a:lnTo>
                    <a:pt x="1140" y="703"/>
                  </a:lnTo>
                  <a:lnTo>
                    <a:pt x="1144" y="668"/>
                  </a:lnTo>
                  <a:lnTo>
                    <a:pt x="1149" y="632"/>
                  </a:lnTo>
                  <a:lnTo>
                    <a:pt x="1153" y="595"/>
                  </a:lnTo>
                  <a:lnTo>
                    <a:pt x="1155" y="559"/>
                  </a:lnTo>
                  <a:lnTo>
                    <a:pt x="1157" y="524"/>
                  </a:lnTo>
                  <a:lnTo>
                    <a:pt x="1159" y="488"/>
                  </a:lnTo>
                  <a:lnTo>
                    <a:pt x="1159" y="451"/>
                  </a:lnTo>
                  <a:lnTo>
                    <a:pt x="1159" y="430"/>
                  </a:lnTo>
                  <a:lnTo>
                    <a:pt x="1157" y="409"/>
                  </a:lnTo>
                  <a:lnTo>
                    <a:pt x="1155" y="390"/>
                  </a:lnTo>
                  <a:lnTo>
                    <a:pt x="1153" y="369"/>
                  </a:lnTo>
                  <a:lnTo>
                    <a:pt x="1151" y="351"/>
                  </a:lnTo>
                  <a:lnTo>
                    <a:pt x="1148" y="332"/>
                  </a:lnTo>
                  <a:lnTo>
                    <a:pt x="1144" y="315"/>
                  </a:lnTo>
                  <a:lnTo>
                    <a:pt x="1138" y="300"/>
                  </a:lnTo>
                  <a:lnTo>
                    <a:pt x="1134" y="284"/>
                  </a:lnTo>
                  <a:lnTo>
                    <a:pt x="1128" y="269"/>
                  </a:lnTo>
                  <a:lnTo>
                    <a:pt x="1121" y="255"/>
                  </a:lnTo>
                  <a:lnTo>
                    <a:pt x="1115" y="242"/>
                  </a:lnTo>
                  <a:lnTo>
                    <a:pt x="1107" y="230"/>
                  </a:lnTo>
                  <a:lnTo>
                    <a:pt x="1100" y="219"/>
                  </a:lnTo>
                  <a:lnTo>
                    <a:pt x="1092" y="207"/>
                  </a:lnTo>
                  <a:lnTo>
                    <a:pt x="1082" y="198"/>
                  </a:lnTo>
                  <a:lnTo>
                    <a:pt x="1073" y="190"/>
                  </a:lnTo>
                  <a:lnTo>
                    <a:pt x="1065" y="184"/>
                  </a:lnTo>
                  <a:lnTo>
                    <a:pt x="1057" y="177"/>
                  </a:lnTo>
                  <a:lnTo>
                    <a:pt x="1052" y="171"/>
                  </a:lnTo>
                  <a:lnTo>
                    <a:pt x="1044" y="163"/>
                  </a:lnTo>
                  <a:lnTo>
                    <a:pt x="1038" y="156"/>
                  </a:lnTo>
                  <a:lnTo>
                    <a:pt x="1034" y="150"/>
                  </a:lnTo>
                  <a:lnTo>
                    <a:pt x="1029" y="142"/>
                  </a:lnTo>
                  <a:lnTo>
                    <a:pt x="1025" y="136"/>
                  </a:lnTo>
                  <a:lnTo>
                    <a:pt x="1021" y="131"/>
                  </a:lnTo>
                  <a:lnTo>
                    <a:pt x="1019" y="123"/>
                  </a:lnTo>
                  <a:lnTo>
                    <a:pt x="1017" y="117"/>
                  </a:lnTo>
                  <a:lnTo>
                    <a:pt x="1015" y="111"/>
                  </a:lnTo>
                  <a:lnTo>
                    <a:pt x="1013" y="104"/>
                  </a:lnTo>
                  <a:lnTo>
                    <a:pt x="1013" y="98"/>
                  </a:lnTo>
                  <a:lnTo>
                    <a:pt x="1013" y="92"/>
                  </a:lnTo>
                  <a:lnTo>
                    <a:pt x="1013" y="81"/>
                  </a:lnTo>
                  <a:lnTo>
                    <a:pt x="1013" y="71"/>
                  </a:lnTo>
                  <a:lnTo>
                    <a:pt x="1015" y="62"/>
                  </a:lnTo>
                  <a:lnTo>
                    <a:pt x="1017" y="52"/>
                  </a:lnTo>
                  <a:lnTo>
                    <a:pt x="1021" y="44"/>
                  </a:lnTo>
                  <a:lnTo>
                    <a:pt x="1025" y="37"/>
                  </a:lnTo>
                  <a:lnTo>
                    <a:pt x="1029" y="29"/>
                  </a:lnTo>
                  <a:lnTo>
                    <a:pt x="1034" y="23"/>
                  </a:lnTo>
                  <a:lnTo>
                    <a:pt x="1040" y="17"/>
                  </a:lnTo>
                  <a:lnTo>
                    <a:pt x="1048" y="14"/>
                  </a:lnTo>
                  <a:lnTo>
                    <a:pt x="1054" y="10"/>
                  </a:lnTo>
                  <a:lnTo>
                    <a:pt x="1063" y="6"/>
                  </a:lnTo>
                  <a:lnTo>
                    <a:pt x="1071" y="4"/>
                  </a:lnTo>
                  <a:lnTo>
                    <a:pt x="1082" y="2"/>
                  </a:lnTo>
                  <a:lnTo>
                    <a:pt x="1092" y="0"/>
                  </a:lnTo>
                  <a:lnTo>
                    <a:pt x="1103" y="0"/>
                  </a:lnTo>
                  <a:lnTo>
                    <a:pt x="1103" y="0"/>
                  </a:lnTo>
                  <a:lnTo>
                    <a:pt x="1103" y="0"/>
                  </a:lnTo>
                </a:path>
              </a:pathLst>
            </a:custGeom>
            <a:grpFill/>
            <a:ln w="952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32"/>
            <p:cNvSpPr>
              <a:spLocks/>
            </p:cNvSpPr>
            <p:nvPr/>
          </p:nvSpPr>
          <p:spPr bwMode="auto">
            <a:xfrm>
              <a:off x="4768850" y="4281487"/>
              <a:ext cx="2028825" cy="1747838"/>
            </a:xfrm>
            <a:custGeom>
              <a:avLst/>
              <a:gdLst/>
              <a:ahLst/>
              <a:cxnLst>
                <a:cxn ang="0">
                  <a:pos x="207" y="12"/>
                </a:cxn>
                <a:cxn ang="0">
                  <a:pos x="319" y="60"/>
                </a:cxn>
                <a:cxn ang="0">
                  <a:pos x="478" y="152"/>
                </a:cxn>
                <a:cxn ang="0">
                  <a:pos x="585" y="254"/>
                </a:cxn>
                <a:cxn ang="0">
                  <a:pos x="607" y="328"/>
                </a:cxn>
                <a:cxn ang="0">
                  <a:pos x="589" y="375"/>
                </a:cxn>
                <a:cxn ang="0">
                  <a:pos x="536" y="494"/>
                </a:cxn>
                <a:cxn ang="0">
                  <a:pos x="451" y="870"/>
                </a:cxn>
                <a:cxn ang="0">
                  <a:pos x="420" y="1315"/>
                </a:cxn>
                <a:cxn ang="0">
                  <a:pos x="428" y="1480"/>
                </a:cxn>
                <a:cxn ang="0">
                  <a:pos x="465" y="1570"/>
                </a:cxn>
                <a:cxn ang="0">
                  <a:pos x="549" y="1643"/>
                </a:cxn>
                <a:cxn ang="0">
                  <a:pos x="676" y="1695"/>
                </a:cxn>
                <a:cxn ang="0">
                  <a:pos x="841" y="1732"/>
                </a:cxn>
                <a:cxn ang="0">
                  <a:pos x="1031" y="1751"/>
                </a:cxn>
                <a:cxn ang="0">
                  <a:pos x="1282" y="1755"/>
                </a:cxn>
                <a:cxn ang="0">
                  <a:pos x="1490" y="1745"/>
                </a:cxn>
                <a:cxn ang="0">
                  <a:pos x="1660" y="1718"/>
                </a:cxn>
                <a:cxn ang="0">
                  <a:pos x="1877" y="1593"/>
                </a:cxn>
                <a:cxn ang="0">
                  <a:pos x="1998" y="1446"/>
                </a:cxn>
                <a:cxn ang="0">
                  <a:pos x="2044" y="1332"/>
                </a:cxn>
                <a:cxn ang="0">
                  <a:pos x="2077" y="1181"/>
                </a:cxn>
                <a:cxn ang="0">
                  <a:pos x="2104" y="1048"/>
                </a:cxn>
                <a:cxn ang="0">
                  <a:pos x="2121" y="958"/>
                </a:cxn>
                <a:cxn ang="0">
                  <a:pos x="2133" y="904"/>
                </a:cxn>
                <a:cxn ang="0">
                  <a:pos x="2138" y="877"/>
                </a:cxn>
                <a:cxn ang="0">
                  <a:pos x="2162" y="814"/>
                </a:cxn>
                <a:cxn ang="0">
                  <a:pos x="2188" y="791"/>
                </a:cxn>
                <a:cxn ang="0">
                  <a:pos x="2208" y="803"/>
                </a:cxn>
                <a:cxn ang="0">
                  <a:pos x="2231" y="849"/>
                </a:cxn>
                <a:cxn ang="0">
                  <a:pos x="2242" y="885"/>
                </a:cxn>
                <a:cxn ang="0">
                  <a:pos x="2256" y="929"/>
                </a:cxn>
                <a:cxn ang="0">
                  <a:pos x="2281" y="1018"/>
                </a:cxn>
                <a:cxn ang="0">
                  <a:pos x="2315" y="1146"/>
                </a:cxn>
                <a:cxn ang="0">
                  <a:pos x="2359" y="1317"/>
                </a:cxn>
                <a:cxn ang="0">
                  <a:pos x="2405" y="1440"/>
                </a:cxn>
                <a:cxn ang="0">
                  <a:pos x="2451" y="1519"/>
                </a:cxn>
                <a:cxn ang="0">
                  <a:pos x="2513" y="1593"/>
                </a:cxn>
                <a:cxn ang="0">
                  <a:pos x="2549" y="1665"/>
                </a:cxn>
                <a:cxn ang="0">
                  <a:pos x="2551" y="1730"/>
                </a:cxn>
                <a:cxn ang="0">
                  <a:pos x="2520" y="1807"/>
                </a:cxn>
                <a:cxn ang="0">
                  <a:pos x="2451" y="1895"/>
                </a:cxn>
                <a:cxn ang="0">
                  <a:pos x="2317" y="1999"/>
                </a:cxn>
                <a:cxn ang="0">
                  <a:pos x="2115" y="2095"/>
                </a:cxn>
                <a:cxn ang="0">
                  <a:pos x="1833" y="2166"/>
                </a:cxn>
                <a:cxn ang="0">
                  <a:pos x="1532" y="2198"/>
                </a:cxn>
                <a:cxn ang="0">
                  <a:pos x="1150" y="2192"/>
                </a:cxn>
                <a:cxn ang="0">
                  <a:pos x="862" y="2162"/>
                </a:cxn>
                <a:cxn ang="0">
                  <a:pos x="578" y="2100"/>
                </a:cxn>
                <a:cxn ang="0">
                  <a:pos x="342" y="2000"/>
                </a:cxn>
                <a:cxn ang="0">
                  <a:pos x="173" y="1860"/>
                </a:cxn>
                <a:cxn ang="0">
                  <a:pos x="84" y="1663"/>
                </a:cxn>
                <a:cxn ang="0">
                  <a:pos x="56" y="1384"/>
                </a:cxn>
                <a:cxn ang="0">
                  <a:pos x="63" y="1221"/>
                </a:cxn>
                <a:cxn ang="0">
                  <a:pos x="83" y="1021"/>
                </a:cxn>
                <a:cxn ang="0">
                  <a:pos x="90" y="770"/>
                </a:cxn>
                <a:cxn ang="0">
                  <a:pos x="90" y="555"/>
                </a:cxn>
                <a:cxn ang="0">
                  <a:pos x="84" y="344"/>
                </a:cxn>
                <a:cxn ang="0">
                  <a:pos x="36" y="160"/>
                </a:cxn>
                <a:cxn ang="0">
                  <a:pos x="10" y="108"/>
                </a:cxn>
                <a:cxn ang="0">
                  <a:pos x="0" y="87"/>
                </a:cxn>
                <a:cxn ang="0">
                  <a:pos x="27" y="27"/>
                </a:cxn>
                <a:cxn ang="0">
                  <a:pos x="107" y="0"/>
                </a:cxn>
              </a:cxnLst>
              <a:rect l="0" t="0" r="r" b="b"/>
              <a:pathLst>
                <a:path w="2555" h="2202">
                  <a:moveTo>
                    <a:pt x="140" y="0"/>
                  </a:moveTo>
                  <a:lnTo>
                    <a:pt x="150" y="0"/>
                  </a:lnTo>
                  <a:lnTo>
                    <a:pt x="159" y="0"/>
                  </a:lnTo>
                  <a:lnTo>
                    <a:pt x="171" y="2"/>
                  </a:lnTo>
                  <a:lnTo>
                    <a:pt x="182" y="4"/>
                  </a:lnTo>
                  <a:lnTo>
                    <a:pt x="194" y="8"/>
                  </a:lnTo>
                  <a:lnTo>
                    <a:pt x="207" y="12"/>
                  </a:lnTo>
                  <a:lnTo>
                    <a:pt x="221" y="17"/>
                  </a:lnTo>
                  <a:lnTo>
                    <a:pt x="234" y="21"/>
                  </a:lnTo>
                  <a:lnTo>
                    <a:pt x="250" y="29"/>
                  </a:lnTo>
                  <a:lnTo>
                    <a:pt x="267" y="35"/>
                  </a:lnTo>
                  <a:lnTo>
                    <a:pt x="282" y="42"/>
                  </a:lnTo>
                  <a:lnTo>
                    <a:pt x="299" y="50"/>
                  </a:lnTo>
                  <a:lnTo>
                    <a:pt x="319" y="60"/>
                  </a:lnTo>
                  <a:lnTo>
                    <a:pt x="338" y="69"/>
                  </a:lnTo>
                  <a:lnTo>
                    <a:pt x="357" y="81"/>
                  </a:lnTo>
                  <a:lnTo>
                    <a:pt x="378" y="92"/>
                  </a:lnTo>
                  <a:lnTo>
                    <a:pt x="405" y="108"/>
                  </a:lnTo>
                  <a:lnTo>
                    <a:pt x="432" y="123"/>
                  </a:lnTo>
                  <a:lnTo>
                    <a:pt x="455" y="138"/>
                  </a:lnTo>
                  <a:lnTo>
                    <a:pt x="478" y="152"/>
                  </a:lnTo>
                  <a:lnTo>
                    <a:pt x="499" y="167"/>
                  </a:lnTo>
                  <a:lnTo>
                    <a:pt x="516" y="183"/>
                  </a:lnTo>
                  <a:lnTo>
                    <a:pt x="534" y="196"/>
                  </a:lnTo>
                  <a:lnTo>
                    <a:pt x="549" y="211"/>
                  </a:lnTo>
                  <a:lnTo>
                    <a:pt x="562" y="227"/>
                  </a:lnTo>
                  <a:lnTo>
                    <a:pt x="576" y="240"/>
                  </a:lnTo>
                  <a:lnTo>
                    <a:pt x="585" y="254"/>
                  </a:lnTo>
                  <a:lnTo>
                    <a:pt x="593" y="267"/>
                  </a:lnTo>
                  <a:lnTo>
                    <a:pt x="599" y="280"/>
                  </a:lnTo>
                  <a:lnTo>
                    <a:pt x="605" y="294"/>
                  </a:lnTo>
                  <a:lnTo>
                    <a:pt x="607" y="307"/>
                  </a:lnTo>
                  <a:lnTo>
                    <a:pt x="609" y="321"/>
                  </a:lnTo>
                  <a:lnTo>
                    <a:pt x="607" y="325"/>
                  </a:lnTo>
                  <a:lnTo>
                    <a:pt x="607" y="328"/>
                  </a:lnTo>
                  <a:lnTo>
                    <a:pt x="605" y="334"/>
                  </a:lnTo>
                  <a:lnTo>
                    <a:pt x="603" y="340"/>
                  </a:lnTo>
                  <a:lnTo>
                    <a:pt x="601" y="346"/>
                  </a:lnTo>
                  <a:lnTo>
                    <a:pt x="599" y="351"/>
                  </a:lnTo>
                  <a:lnTo>
                    <a:pt x="595" y="359"/>
                  </a:lnTo>
                  <a:lnTo>
                    <a:pt x="593" y="367"/>
                  </a:lnTo>
                  <a:lnTo>
                    <a:pt x="589" y="375"/>
                  </a:lnTo>
                  <a:lnTo>
                    <a:pt x="584" y="382"/>
                  </a:lnTo>
                  <a:lnTo>
                    <a:pt x="580" y="392"/>
                  </a:lnTo>
                  <a:lnTo>
                    <a:pt x="574" y="401"/>
                  </a:lnTo>
                  <a:lnTo>
                    <a:pt x="570" y="411"/>
                  </a:lnTo>
                  <a:lnTo>
                    <a:pt x="564" y="423"/>
                  </a:lnTo>
                  <a:lnTo>
                    <a:pt x="551" y="446"/>
                  </a:lnTo>
                  <a:lnTo>
                    <a:pt x="536" y="494"/>
                  </a:lnTo>
                  <a:lnTo>
                    <a:pt x="520" y="543"/>
                  </a:lnTo>
                  <a:lnTo>
                    <a:pt x="507" y="593"/>
                  </a:lnTo>
                  <a:lnTo>
                    <a:pt x="493" y="647"/>
                  </a:lnTo>
                  <a:lnTo>
                    <a:pt x="482" y="701"/>
                  </a:lnTo>
                  <a:lnTo>
                    <a:pt x="470" y="757"/>
                  </a:lnTo>
                  <a:lnTo>
                    <a:pt x="461" y="812"/>
                  </a:lnTo>
                  <a:lnTo>
                    <a:pt x="451" y="870"/>
                  </a:lnTo>
                  <a:lnTo>
                    <a:pt x="443" y="929"/>
                  </a:lnTo>
                  <a:lnTo>
                    <a:pt x="438" y="991"/>
                  </a:lnTo>
                  <a:lnTo>
                    <a:pt x="432" y="1054"/>
                  </a:lnTo>
                  <a:lnTo>
                    <a:pt x="428" y="1117"/>
                  </a:lnTo>
                  <a:lnTo>
                    <a:pt x="424" y="1183"/>
                  </a:lnTo>
                  <a:lnTo>
                    <a:pt x="420" y="1248"/>
                  </a:lnTo>
                  <a:lnTo>
                    <a:pt x="420" y="1315"/>
                  </a:lnTo>
                  <a:lnTo>
                    <a:pt x="418" y="1384"/>
                  </a:lnTo>
                  <a:lnTo>
                    <a:pt x="418" y="1402"/>
                  </a:lnTo>
                  <a:lnTo>
                    <a:pt x="420" y="1419"/>
                  </a:lnTo>
                  <a:lnTo>
                    <a:pt x="420" y="1434"/>
                  </a:lnTo>
                  <a:lnTo>
                    <a:pt x="422" y="1451"/>
                  </a:lnTo>
                  <a:lnTo>
                    <a:pt x="426" y="1467"/>
                  </a:lnTo>
                  <a:lnTo>
                    <a:pt x="428" y="1480"/>
                  </a:lnTo>
                  <a:lnTo>
                    <a:pt x="432" y="1496"/>
                  </a:lnTo>
                  <a:lnTo>
                    <a:pt x="436" y="1509"/>
                  </a:lnTo>
                  <a:lnTo>
                    <a:pt x="440" y="1522"/>
                  </a:lnTo>
                  <a:lnTo>
                    <a:pt x="445" y="1536"/>
                  </a:lnTo>
                  <a:lnTo>
                    <a:pt x="451" y="1547"/>
                  </a:lnTo>
                  <a:lnTo>
                    <a:pt x="457" y="1559"/>
                  </a:lnTo>
                  <a:lnTo>
                    <a:pt x="465" y="1570"/>
                  </a:lnTo>
                  <a:lnTo>
                    <a:pt x="472" y="1582"/>
                  </a:lnTo>
                  <a:lnTo>
                    <a:pt x="480" y="1592"/>
                  </a:lnTo>
                  <a:lnTo>
                    <a:pt x="489" y="1601"/>
                  </a:lnTo>
                  <a:lnTo>
                    <a:pt x="503" y="1613"/>
                  </a:lnTo>
                  <a:lnTo>
                    <a:pt x="518" y="1624"/>
                  </a:lnTo>
                  <a:lnTo>
                    <a:pt x="534" y="1634"/>
                  </a:lnTo>
                  <a:lnTo>
                    <a:pt x="549" y="1643"/>
                  </a:lnTo>
                  <a:lnTo>
                    <a:pt x="566" y="1653"/>
                  </a:lnTo>
                  <a:lnTo>
                    <a:pt x="584" y="1661"/>
                  </a:lnTo>
                  <a:lnTo>
                    <a:pt x="601" y="1668"/>
                  </a:lnTo>
                  <a:lnTo>
                    <a:pt x="620" y="1676"/>
                  </a:lnTo>
                  <a:lnTo>
                    <a:pt x="637" y="1684"/>
                  </a:lnTo>
                  <a:lnTo>
                    <a:pt x="657" y="1689"/>
                  </a:lnTo>
                  <a:lnTo>
                    <a:pt x="676" y="1695"/>
                  </a:lnTo>
                  <a:lnTo>
                    <a:pt x="697" y="1701"/>
                  </a:lnTo>
                  <a:lnTo>
                    <a:pt x="718" y="1707"/>
                  </a:lnTo>
                  <a:lnTo>
                    <a:pt x="739" y="1711"/>
                  </a:lnTo>
                  <a:lnTo>
                    <a:pt x="781" y="1718"/>
                  </a:lnTo>
                  <a:lnTo>
                    <a:pt x="800" y="1724"/>
                  </a:lnTo>
                  <a:lnTo>
                    <a:pt x="820" y="1728"/>
                  </a:lnTo>
                  <a:lnTo>
                    <a:pt x="841" y="1732"/>
                  </a:lnTo>
                  <a:lnTo>
                    <a:pt x="862" y="1736"/>
                  </a:lnTo>
                  <a:lnTo>
                    <a:pt x="887" y="1737"/>
                  </a:lnTo>
                  <a:lnTo>
                    <a:pt x="912" y="1741"/>
                  </a:lnTo>
                  <a:lnTo>
                    <a:pt x="941" y="1743"/>
                  </a:lnTo>
                  <a:lnTo>
                    <a:pt x="969" y="1747"/>
                  </a:lnTo>
                  <a:lnTo>
                    <a:pt x="998" y="1749"/>
                  </a:lnTo>
                  <a:lnTo>
                    <a:pt x="1031" y="1751"/>
                  </a:lnTo>
                  <a:lnTo>
                    <a:pt x="1063" y="1753"/>
                  </a:lnTo>
                  <a:lnTo>
                    <a:pt x="1098" y="1753"/>
                  </a:lnTo>
                  <a:lnTo>
                    <a:pt x="1134" y="1755"/>
                  </a:lnTo>
                  <a:lnTo>
                    <a:pt x="1171" y="1755"/>
                  </a:lnTo>
                  <a:lnTo>
                    <a:pt x="1209" y="1755"/>
                  </a:lnTo>
                  <a:lnTo>
                    <a:pt x="1250" y="1757"/>
                  </a:lnTo>
                  <a:lnTo>
                    <a:pt x="1282" y="1755"/>
                  </a:lnTo>
                  <a:lnTo>
                    <a:pt x="1313" y="1755"/>
                  </a:lnTo>
                  <a:lnTo>
                    <a:pt x="1346" y="1755"/>
                  </a:lnTo>
                  <a:lnTo>
                    <a:pt x="1374" y="1753"/>
                  </a:lnTo>
                  <a:lnTo>
                    <a:pt x="1405" y="1753"/>
                  </a:lnTo>
                  <a:lnTo>
                    <a:pt x="1434" y="1751"/>
                  </a:lnTo>
                  <a:lnTo>
                    <a:pt x="1463" y="1749"/>
                  </a:lnTo>
                  <a:lnTo>
                    <a:pt x="1490" y="1745"/>
                  </a:lnTo>
                  <a:lnTo>
                    <a:pt x="1517" y="1743"/>
                  </a:lnTo>
                  <a:lnTo>
                    <a:pt x="1543" y="1739"/>
                  </a:lnTo>
                  <a:lnTo>
                    <a:pt x="1568" y="1736"/>
                  </a:lnTo>
                  <a:lnTo>
                    <a:pt x="1591" y="1732"/>
                  </a:lnTo>
                  <a:lnTo>
                    <a:pt x="1616" y="1728"/>
                  </a:lnTo>
                  <a:lnTo>
                    <a:pt x="1639" y="1724"/>
                  </a:lnTo>
                  <a:lnTo>
                    <a:pt x="1660" y="1718"/>
                  </a:lnTo>
                  <a:lnTo>
                    <a:pt x="1684" y="1713"/>
                  </a:lnTo>
                  <a:lnTo>
                    <a:pt x="1720" y="1695"/>
                  </a:lnTo>
                  <a:lnTo>
                    <a:pt x="1755" y="1678"/>
                  </a:lnTo>
                  <a:lnTo>
                    <a:pt x="1787" y="1659"/>
                  </a:lnTo>
                  <a:lnTo>
                    <a:pt x="1820" y="1638"/>
                  </a:lnTo>
                  <a:lnTo>
                    <a:pt x="1849" y="1617"/>
                  </a:lnTo>
                  <a:lnTo>
                    <a:pt x="1877" y="1593"/>
                  </a:lnTo>
                  <a:lnTo>
                    <a:pt x="1904" y="1569"/>
                  </a:lnTo>
                  <a:lnTo>
                    <a:pt x="1927" y="1544"/>
                  </a:lnTo>
                  <a:lnTo>
                    <a:pt x="1950" y="1519"/>
                  </a:lnTo>
                  <a:lnTo>
                    <a:pt x="1971" y="1490"/>
                  </a:lnTo>
                  <a:lnTo>
                    <a:pt x="1979" y="1476"/>
                  </a:lnTo>
                  <a:lnTo>
                    <a:pt x="1989" y="1461"/>
                  </a:lnTo>
                  <a:lnTo>
                    <a:pt x="1998" y="1446"/>
                  </a:lnTo>
                  <a:lnTo>
                    <a:pt x="2006" y="1430"/>
                  </a:lnTo>
                  <a:lnTo>
                    <a:pt x="2014" y="1415"/>
                  </a:lnTo>
                  <a:lnTo>
                    <a:pt x="2019" y="1400"/>
                  </a:lnTo>
                  <a:lnTo>
                    <a:pt x="2027" y="1384"/>
                  </a:lnTo>
                  <a:lnTo>
                    <a:pt x="2033" y="1367"/>
                  </a:lnTo>
                  <a:lnTo>
                    <a:pt x="2039" y="1350"/>
                  </a:lnTo>
                  <a:lnTo>
                    <a:pt x="2044" y="1332"/>
                  </a:lnTo>
                  <a:lnTo>
                    <a:pt x="2048" y="1315"/>
                  </a:lnTo>
                  <a:lnTo>
                    <a:pt x="2052" y="1298"/>
                  </a:lnTo>
                  <a:lnTo>
                    <a:pt x="2058" y="1273"/>
                  </a:lnTo>
                  <a:lnTo>
                    <a:pt x="2062" y="1248"/>
                  </a:lnTo>
                  <a:lnTo>
                    <a:pt x="2067" y="1225"/>
                  </a:lnTo>
                  <a:lnTo>
                    <a:pt x="2071" y="1202"/>
                  </a:lnTo>
                  <a:lnTo>
                    <a:pt x="2077" y="1181"/>
                  </a:lnTo>
                  <a:lnTo>
                    <a:pt x="2081" y="1160"/>
                  </a:lnTo>
                  <a:lnTo>
                    <a:pt x="2085" y="1139"/>
                  </a:lnTo>
                  <a:lnTo>
                    <a:pt x="2089" y="1119"/>
                  </a:lnTo>
                  <a:lnTo>
                    <a:pt x="2092" y="1100"/>
                  </a:lnTo>
                  <a:lnTo>
                    <a:pt x="2096" y="1083"/>
                  </a:lnTo>
                  <a:lnTo>
                    <a:pt x="2100" y="1066"/>
                  </a:lnTo>
                  <a:lnTo>
                    <a:pt x="2104" y="1048"/>
                  </a:lnTo>
                  <a:lnTo>
                    <a:pt x="2106" y="1033"/>
                  </a:lnTo>
                  <a:lnTo>
                    <a:pt x="2110" y="1020"/>
                  </a:lnTo>
                  <a:lnTo>
                    <a:pt x="2112" y="1004"/>
                  </a:lnTo>
                  <a:lnTo>
                    <a:pt x="2115" y="993"/>
                  </a:lnTo>
                  <a:lnTo>
                    <a:pt x="2117" y="979"/>
                  </a:lnTo>
                  <a:lnTo>
                    <a:pt x="2119" y="968"/>
                  </a:lnTo>
                  <a:lnTo>
                    <a:pt x="2121" y="958"/>
                  </a:lnTo>
                  <a:lnTo>
                    <a:pt x="2125" y="947"/>
                  </a:lnTo>
                  <a:lnTo>
                    <a:pt x="2127" y="939"/>
                  </a:lnTo>
                  <a:lnTo>
                    <a:pt x="2127" y="929"/>
                  </a:lnTo>
                  <a:lnTo>
                    <a:pt x="2129" y="922"/>
                  </a:lnTo>
                  <a:lnTo>
                    <a:pt x="2131" y="916"/>
                  </a:lnTo>
                  <a:lnTo>
                    <a:pt x="2133" y="910"/>
                  </a:lnTo>
                  <a:lnTo>
                    <a:pt x="2133" y="904"/>
                  </a:lnTo>
                  <a:lnTo>
                    <a:pt x="2135" y="901"/>
                  </a:lnTo>
                  <a:lnTo>
                    <a:pt x="2135" y="897"/>
                  </a:lnTo>
                  <a:lnTo>
                    <a:pt x="2135" y="893"/>
                  </a:lnTo>
                  <a:lnTo>
                    <a:pt x="2137" y="891"/>
                  </a:lnTo>
                  <a:lnTo>
                    <a:pt x="2137" y="891"/>
                  </a:lnTo>
                  <a:lnTo>
                    <a:pt x="2137" y="891"/>
                  </a:lnTo>
                  <a:lnTo>
                    <a:pt x="2138" y="877"/>
                  </a:lnTo>
                  <a:lnTo>
                    <a:pt x="2142" y="866"/>
                  </a:lnTo>
                  <a:lnTo>
                    <a:pt x="2144" y="856"/>
                  </a:lnTo>
                  <a:lnTo>
                    <a:pt x="2148" y="845"/>
                  </a:lnTo>
                  <a:lnTo>
                    <a:pt x="2152" y="837"/>
                  </a:lnTo>
                  <a:lnTo>
                    <a:pt x="2154" y="829"/>
                  </a:lnTo>
                  <a:lnTo>
                    <a:pt x="2158" y="822"/>
                  </a:lnTo>
                  <a:lnTo>
                    <a:pt x="2162" y="814"/>
                  </a:lnTo>
                  <a:lnTo>
                    <a:pt x="2165" y="808"/>
                  </a:lnTo>
                  <a:lnTo>
                    <a:pt x="2169" y="805"/>
                  </a:lnTo>
                  <a:lnTo>
                    <a:pt x="2173" y="801"/>
                  </a:lnTo>
                  <a:lnTo>
                    <a:pt x="2177" y="797"/>
                  </a:lnTo>
                  <a:lnTo>
                    <a:pt x="2181" y="795"/>
                  </a:lnTo>
                  <a:lnTo>
                    <a:pt x="2185" y="793"/>
                  </a:lnTo>
                  <a:lnTo>
                    <a:pt x="2188" y="791"/>
                  </a:lnTo>
                  <a:lnTo>
                    <a:pt x="2192" y="791"/>
                  </a:lnTo>
                  <a:lnTo>
                    <a:pt x="2194" y="791"/>
                  </a:lnTo>
                  <a:lnTo>
                    <a:pt x="2198" y="793"/>
                  </a:lnTo>
                  <a:lnTo>
                    <a:pt x="2200" y="793"/>
                  </a:lnTo>
                  <a:lnTo>
                    <a:pt x="2204" y="797"/>
                  </a:lnTo>
                  <a:lnTo>
                    <a:pt x="2206" y="799"/>
                  </a:lnTo>
                  <a:lnTo>
                    <a:pt x="2208" y="803"/>
                  </a:lnTo>
                  <a:lnTo>
                    <a:pt x="2211" y="808"/>
                  </a:lnTo>
                  <a:lnTo>
                    <a:pt x="2213" y="814"/>
                  </a:lnTo>
                  <a:lnTo>
                    <a:pt x="2217" y="820"/>
                  </a:lnTo>
                  <a:lnTo>
                    <a:pt x="2221" y="826"/>
                  </a:lnTo>
                  <a:lnTo>
                    <a:pt x="2223" y="833"/>
                  </a:lnTo>
                  <a:lnTo>
                    <a:pt x="2227" y="841"/>
                  </a:lnTo>
                  <a:lnTo>
                    <a:pt x="2231" y="849"/>
                  </a:lnTo>
                  <a:lnTo>
                    <a:pt x="2233" y="858"/>
                  </a:lnTo>
                  <a:lnTo>
                    <a:pt x="2236" y="868"/>
                  </a:lnTo>
                  <a:lnTo>
                    <a:pt x="2240" y="877"/>
                  </a:lnTo>
                  <a:lnTo>
                    <a:pt x="2240" y="877"/>
                  </a:lnTo>
                  <a:lnTo>
                    <a:pt x="2242" y="879"/>
                  </a:lnTo>
                  <a:lnTo>
                    <a:pt x="2242" y="881"/>
                  </a:lnTo>
                  <a:lnTo>
                    <a:pt x="2242" y="885"/>
                  </a:lnTo>
                  <a:lnTo>
                    <a:pt x="2244" y="889"/>
                  </a:lnTo>
                  <a:lnTo>
                    <a:pt x="2246" y="893"/>
                  </a:lnTo>
                  <a:lnTo>
                    <a:pt x="2246" y="899"/>
                  </a:lnTo>
                  <a:lnTo>
                    <a:pt x="2248" y="904"/>
                  </a:lnTo>
                  <a:lnTo>
                    <a:pt x="2252" y="912"/>
                  </a:lnTo>
                  <a:lnTo>
                    <a:pt x="2254" y="922"/>
                  </a:lnTo>
                  <a:lnTo>
                    <a:pt x="2256" y="929"/>
                  </a:lnTo>
                  <a:lnTo>
                    <a:pt x="2259" y="939"/>
                  </a:lnTo>
                  <a:lnTo>
                    <a:pt x="2261" y="950"/>
                  </a:lnTo>
                  <a:lnTo>
                    <a:pt x="2265" y="962"/>
                  </a:lnTo>
                  <a:lnTo>
                    <a:pt x="2269" y="975"/>
                  </a:lnTo>
                  <a:lnTo>
                    <a:pt x="2273" y="987"/>
                  </a:lnTo>
                  <a:lnTo>
                    <a:pt x="2277" y="1002"/>
                  </a:lnTo>
                  <a:lnTo>
                    <a:pt x="2281" y="1018"/>
                  </a:lnTo>
                  <a:lnTo>
                    <a:pt x="2284" y="1033"/>
                  </a:lnTo>
                  <a:lnTo>
                    <a:pt x="2288" y="1050"/>
                  </a:lnTo>
                  <a:lnTo>
                    <a:pt x="2294" y="1068"/>
                  </a:lnTo>
                  <a:lnTo>
                    <a:pt x="2298" y="1085"/>
                  </a:lnTo>
                  <a:lnTo>
                    <a:pt x="2304" y="1106"/>
                  </a:lnTo>
                  <a:lnTo>
                    <a:pt x="2309" y="1125"/>
                  </a:lnTo>
                  <a:lnTo>
                    <a:pt x="2315" y="1146"/>
                  </a:lnTo>
                  <a:lnTo>
                    <a:pt x="2321" y="1167"/>
                  </a:lnTo>
                  <a:lnTo>
                    <a:pt x="2327" y="1190"/>
                  </a:lnTo>
                  <a:lnTo>
                    <a:pt x="2332" y="1213"/>
                  </a:lnTo>
                  <a:lnTo>
                    <a:pt x="2340" y="1238"/>
                  </a:lnTo>
                  <a:lnTo>
                    <a:pt x="2346" y="1263"/>
                  </a:lnTo>
                  <a:lnTo>
                    <a:pt x="2353" y="1290"/>
                  </a:lnTo>
                  <a:lnTo>
                    <a:pt x="2359" y="1317"/>
                  </a:lnTo>
                  <a:lnTo>
                    <a:pt x="2367" y="1336"/>
                  </a:lnTo>
                  <a:lnTo>
                    <a:pt x="2373" y="1357"/>
                  </a:lnTo>
                  <a:lnTo>
                    <a:pt x="2378" y="1375"/>
                  </a:lnTo>
                  <a:lnTo>
                    <a:pt x="2386" y="1394"/>
                  </a:lnTo>
                  <a:lnTo>
                    <a:pt x="2392" y="1409"/>
                  </a:lnTo>
                  <a:lnTo>
                    <a:pt x="2400" y="1426"/>
                  </a:lnTo>
                  <a:lnTo>
                    <a:pt x="2405" y="1440"/>
                  </a:lnTo>
                  <a:lnTo>
                    <a:pt x="2411" y="1455"/>
                  </a:lnTo>
                  <a:lnTo>
                    <a:pt x="2419" y="1469"/>
                  </a:lnTo>
                  <a:lnTo>
                    <a:pt x="2425" y="1480"/>
                  </a:lnTo>
                  <a:lnTo>
                    <a:pt x="2432" y="1492"/>
                  </a:lnTo>
                  <a:lnTo>
                    <a:pt x="2438" y="1501"/>
                  </a:lnTo>
                  <a:lnTo>
                    <a:pt x="2446" y="1511"/>
                  </a:lnTo>
                  <a:lnTo>
                    <a:pt x="2451" y="1519"/>
                  </a:lnTo>
                  <a:lnTo>
                    <a:pt x="2457" y="1526"/>
                  </a:lnTo>
                  <a:lnTo>
                    <a:pt x="2465" y="1534"/>
                  </a:lnTo>
                  <a:lnTo>
                    <a:pt x="2476" y="1545"/>
                  </a:lnTo>
                  <a:lnTo>
                    <a:pt x="2486" y="1559"/>
                  </a:lnTo>
                  <a:lnTo>
                    <a:pt x="2496" y="1570"/>
                  </a:lnTo>
                  <a:lnTo>
                    <a:pt x="2505" y="1582"/>
                  </a:lnTo>
                  <a:lnTo>
                    <a:pt x="2513" y="1593"/>
                  </a:lnTo>
                  <a:lnTo>
                    <a:pt x="2520" y="1605"/>
                  </a:lnTo>
                  <a:lnTo>
                    <a:pt x="2526" y="1615"/>
                  </a:lnTo>
                  <a:lnTo>
                    <a:pt x="2532" y="1626"/>
                  </a:lnTo>
                  <a:lnTo>
                    <a:pt x="2538" y="1636"/>
                  </a:lnTo>
                  <a:lnTo>
                    <a:pt x="2544" y="1647"/>
                  </a:lnTo>
                  <a:lnTo>
                    <a:pt x="2547" y="1657"/>
                  </a:lnTo>
                  <a:lnTo>
                    <a:pt x="2549" y="1665"/>
                  </a:lnTo>
                  <a:lnTo>
                    <a:pt x="2551" y="1674"/>
                  </a:lnTo>
                  <a:lnTo>
                    <a:pt x="2553" y="1684"/>
                  </a:lnTo>
                  <a:lnTo>
                    <a:pt x="2555" y="1691"/>
                  </a:lnTo>
                  <a:lnTo>
                    <a:pt x="2555" y="1701"/>
                  </a:lnTo>
                  <a:lnTo>
                    <a:pt x="2555" y="1709"/>
                  </a:lnTo>
                  <a:lnTo>
                    <a:pt x="2553" y="1718"/>
                  </a:lnTo>
                  <a:lnTo>
                    <a:pt x="2551" y="1730"/>
                  </a:lnTo>
                  <a:lnTo>
                    <a:pt x="2549" y="1739"/>
                  </a:lnTo>
                  <a:lnTo>
                    <a:pt x="2547" y="1749"/>
                  </a:lnTo>
                  <a:lnTo>
                    <a:pt x="2544" y="1760"/>
                  </a:lnTo>
                  <a:lnTo>
                    <a:pt x="2538" y="1772"/>
                  </a:lnTo>
                  <a:lnTo>
                    <a:pt x="2532" y="1784"/>
                  </a:lnTo>
                  <a:lnTo>
                    <a:pt x="2526" y="1793"/>
                  </a:lnTo>
                  <a:lnTo>
                    <a:pt x="2520" y="1807"/>
                  </a:lnTo>
                  <a:lnTo>
                    <a:pt x="2513" y="1818"/>
                  </a:lnTo>
                  <a:lnTo>
                    <a:pt x="2505" y="1830"/>
                  </a:lnTo>
                  <a:lnTo>
                    <a:pt x="2496" y="1841"/>
                  </a:lnTo>
                  <a:lnTo>
                    <a:pt x="2486" y="1855"/>
                  </a:lnTo>
                  <a:lnTo>
                    <a:pt x="2476" y="1866"/>
                  </a:lnTo>
                  <a:lnTo>
                    <a:pt x="2465" y="1880"/>
                  </a:lnTo>
                  <a:lnTo>
                    <a:pt x="2451" y="1895"/>
                  </a:lnTo>
                  <a:lnTo>
                    <a:pt x="2436" y="1910"/>
                  </a:lnTo>
                  <a:lnTo>
                    <a:pt x="2419" y="1926"/>
                  </a:lnTo>
                  <a:lnTo>
                    <a:pt x="2401" y="1939"/>
                  </a:lnTo>
                  <a:lnTo>
                    <a:pt x="2382" y="1954"/>
                  </a:lnTo>
                  <a:lnTo>
                    <a:pt x="2361" y="1970"/>
                  </a:lnTo>
                  <a:lnTo>
                    <a:pt x="2340" y="1983"/>
                  </a:lnTo>
                  <a:lnTo>
                    <a:pt x="2317" y="1999"/>
                  </a:lnTo>
                  <a:lnTo>
                    <a:pt x="2292" y="2012"/>
                  </a:lnTo>
                  <a:lnTo>
                    <a:pt x="2267" y="2027"/>
                  </a:lnTo>
                  <a:lnTo>
                    <a:pt x="2238" y="2041"/>
                  </a:lnTo>
                  <a:lnTo>
                    <a:pt x="2210" y="2054"/>
                  </a:lnTo>
                  <a:lnTo>
                    <a:pt x="2179" y="2068"/>
                  </a:lnTo>
                  <a:lnTo>
                    <a:pt x="2148" y="2081"/>
                  </a:lnTo>
                  <a:lnTo>
                    <a:pt x="2115" y="2095"/>
                  </a:lnTo>
                  <a:lnTo>
                    <a:pt x="2081" y="2108"/>
                  </a:lnTo>
                  <a:lnTo>
                    <a:pt x="2041" y="2119"/>
                  </a:lnTo>
                  <a:lnTo>
                    <a:pt x="1998" y="2131"/>
                  </a:lnTo>
                  <a:lnTo>
                    <a:pt x="1958" y="2141"/>
                  </a:lnTo>
                  <a:lnTo>
                    <a:pt x="1916" y="2150"/>
                  </a:lnTo>
                  <a:lnTo>
                    <a:pt x="1875" y="2158"/>
                  </a:lnTo>
                  <a:lnTo>
                    <a:pt x="1833" y="2166"/>
                  </a:lnTo>
                  <a:lnTo>
                    <a:pt x="1791" y="2171"/>
                  </a:lnTo>
                  <a:lnTo>
                    <a:pt x="1749" y="2179"/>
                  </a:lnTo>
                  <a:lnTo>
                    <a:pt x="1707" y="2183"/>
                  </a:lnTo>
                  <a:lnTo>
                    <a:pt x="1662" y="2189"/>
                  </a:lnTo>
                  <a:lnTo>
                    <a:pt x="1620" y="2192"/>
                  </a:lnTo>
                  <a:lnTo>
                    <a:pt x="1576" y="2196"/>
                  </a:lnTo>
                  <a:lnTo>
                    <a:pt x="1532" y="2198"/>
                  </a:lnTo>
                  <a:lnTo>
                    <a:pt x="1486" y="2200"/>
                  </a:lnTo>
                  <a:lnTo>
                    <a:pt x="1442" y="2200"/>
                  </a:lnTo>
                  <a:lnTo>
                    <a:pt x="1396" y="2202"/>
                  </a:lnTo>
                  <a:lnTo>
                    <a:pt x="1315" y="2200"/>
                  </a:lnTo>
                  <a:lnTo>
                    <a:pt x="1232" y="2198"/>
                  </a:lnTo>
                  <a:lnTo>
                    <a:pt x="1192" y="2196"/>
                  </a:lnTo>
                  <a:lnTo>
                    <a:pt x="1150" y="2192"/>
                  </a:lnTo>
                  <a:lnTo>
                    <a:pt x="1110" y="2190"/>
                  </a:lnTo>
                  <a:lnTo>
                    <a:pt x="1067" y="2187"/>
                  </a:lnTo>
                  <a:lnTo>
                    <a:pt x="1027" y="2183"/>
                  </a:lnTo>
                  <a:lnTo>
                    <a:pt x="985" y="2179"/>
                  </a:lnTo>
                  <a:lnTo>
                    <a:pt x="944" y="2173"/>
                  </a:lnTo>
                  <a:lnTo>
                    <a:pt x="904" y="2167"/>
                  </a:lnTo>
                  <a:lnTo>
                    <a:pt x="862" y="2162"/>
                  </a:lnTo>
                  <a:lnTo>
                    <a:pt x="822" y="2154"/>
                  </a:lnTo>
                  <a:lnTo>
                    <a:pt x="781" y="2146"/>
                  </a:lnTo>
                  <a:lnTo>
                    <a:pt x="741" y="2139"/>
                  </a:lnTo>
                  <a:lnTo>
                    <a:pt x="697" y="2131"/>
                  </a:lnTo>
                  <a:lnTo>
                    <a:pt x="657" y="2121"/>
                  </a:lnTo>
                  <a:lnTo>
                    <a:pt x="616" y="2110"/>
                  </a:lnTo>
                  <a:lnTo>
                    <a:pt x="578" y="2100"/>
                  </a:lnTo>
                  <a:lnTo>
                    <a:pt x="539" y="2089"/>
                  </a:lnTo>
                  <a:lnTo>
                    <a:pt x="503" y="2075"/>
                  </a:lnTo>
                  <a:lnTo>
                    <a:pt x="468" y="2062"/>
                  </a:lnTo>
                  <a:lnTo>
                    <a:pt x="436" y="2047"/>
                  </a:lnTo>
                  <a:lnTo>
                    <a:pt x="403" y="2033"/>
                  </a:lnTo>
                  <a:lnTo>
                    <a:pt x="370" y="2016"/>
                  </a:lnTo>
                  <a:lnTo>
                    <a:pt x="342" y="2000"/>
                  </a:lnTo>
                  <a:lnTo>
                    <a:pt x="313" y="1981"/>
                  </a:lnTo>
                  <a:lnTo>
                    <a:pt x="286" y="1964"/>
                  </a:lnTo>
                  <a:lnTo>
                    <a:pt x="259" y="1945"/>
                  </a:lnTo>
                  <a:lnTo>
                    <a:pt x="234" y="1926"/>
                  </a:lnTo>
                  <a:lnTo>
                    <a:pt x="209" y="1904"/>
                  </a:lnTo>
                  <a:lnTo>
                    <a:pt x="190" y="1883"/>
                  </a:lnTo>
                  <a:lnTo>
                    <a:pt x="173" y="1860"/>
                  </a:lnTo>
                  <a:lnTo>
                    <a:pt x="157" y="1837"/>
                  </a:lnTo>
                  <a:lnTo>
                    <a:pt x="142" y="1812"/>
                  </a:lnTo>
                  <a:lnTo>
                    <a:pt x="129" y="1785"/>
                  </a:lnTo>
                  <a:lnTo>
                    <a:pt x="115" y="1757"/>
                  </a:lnTo>
                  <a:lnTo>
                    <a:pt x="104" y="1726"/>
                  </a:lnTo>
                  <a:lnTo>
                    <a:pt x="94" y="1695"/>
                  </a:lnTo>
                  <a:lnTo>
                    <a:pt x="84" y="1663"/>
                  </a:lnTo>
                  <a:lnTo>
                    <a:pt x="77" y="1626"/>
                  </a:lnTo>
                  <a:lnTo>
                    <a:pt x="71" y="1590"/>
                  </a:lnTo>
                  <a:lnTo>
                    <a:pt x="65" y="1553"/>
                  </a:lnTo>
                  <a:lnTo>
                    <a:pt x="61" y="1513"/>
                  </a:lnTo>
                  <a:lnTo>
                    <a:pt x="58" y="1473"/>
                  </a:lnTo>
                  <a:lnTo>
                    <a:pt x="56" y="1428"/>
                  </a:lnTo>
                  <a:lnTo>
                    <a:pt x="56" y="1384"/>
                  </a:lnTo>
                  <a:lnTo>
                    <a:pt x="56" y="1363"/>
                  </a:lnTo>
                  <a:lnTo>
                    <a:pt x="56" y="1342"/>
                  </a:lnTo>
                  <a:lnTo>
                    <a:pt x="58" y="1319"/>
                  </a:lnTo>
                  <a:lnTo>
                    <a:pt x="58" y="1296"/>
                  </a:lnTo>
                  <a:lnTo>
                    <a:pt x="59" y="1271"/>
                  </a:lnTo>
                  <a:lnTo>
                    <a:pt x="61" y="1246"/>
                  </a:lnTo>
                  <a:lnTo>
                    <a:pt x="63" y="1221"/>
                  </a:lnTo>
                  <a:lnTo>
                    <a:pt x="65" y="1194"/>
                  </a:lnTo>
                  <a:lnTo>
                    <a:pt x="67" y="1167"/>
                  </a:lnTo>
                  <a:lnTo>
                    <a:pt x="71" y="1140"/>
                  </a:lnTo>
                  <a:lnTo>
                    <a:pt x="73" y="1112"/>
                  </a:lnTo>
                  <a:lnTo>
                    <a:pt x="77" y="1081"/>
                  </a:lnTo>
                  <a:lnTo>
                    <a:pt x="81" y="1052"/>
                  </a:lnTo>
                  <a:lnTo>
                    <a:pt x="83" y="1021"/>
                  </a:lnTo>
                  <a:lnTo>
                    <a:pt x="86" y="991"/>
                  </a:lnTo>
                  <a:lnTo>
                    <a:pt x="90" y="958"/>
                  </a:lnTo>
                  <a:lnTo>
                    <a:pt x="90" y="918"/>
                  </a:lnTo>
                  <a:lnTo>
                    <a:pt x="90" y="879"/>
                  </a:lnTo>
                  <a:lnTo>
                    <a:pt x="90" y="841"/>
                  </a:lnTo>
                  <a:lnTo>
                    <a:pt x="90" y="805"/>
                  </a:lnTo>
                  <a:lnTo>
                    <a:pt x="90" y="770"/>
                  </a:lnTo>
                  <a:lnTo>
                    <a:pt x="90" y="735"/>
                  </a:lnTo>
                  <a:lnTo>
                    <a:pt x="90" y="703"/>
                  </a:lnTo>
                  <a:lnTo>
                    <a:pt x="90" y="670"/>
                  </a:lnTo>
                  <a:lnTo>
                    <a:pt x="90" y="639"/>
                  </a:lnTo>
                  <a:lnTo>
                    <a:pt x="90" y="611"/>
                  </a:lnTo>
                  <a:lnTo>
                    <a:pt x="90" y="582"/>
                  </a:lnTo>
                  <a:lnTo>
                    <a:pt x="90" y="555"/>
                  </a:lnTo>
                  <a:lnTo>
                    <a:pt x="90" y="528"/>
                  </a:lnTo>
                  <a:lnTo>
                    <a:pt x="90" y="503"/>
                  </a:lnTo>
                  <a:lnTo>
                    <a:pt x="90" y="480"/>
                  </a:lnTo>
                  <a:lnTo>
                    <a:pt x="90" y="457"/>
                  </a:lnTo>
                  <a:lnTo>
                    <a:pt x="90" y="419"/>
                  </a:lnTo>
                  <a:lnTo>
                    <a:pt x="88" y="380"/>
                  </a:lnTo>
                  <a:lnTo>
                    <a:pt x="84" y="344"/>
                  </a:lnTo>
                  <a:lnTo>
                    <a:pt x="81" y="309"/>
                  </a:lnTo>
                  <a:lnTo>
                    <a:pt x="75" y="275"/>
                  </a:lnTo>
                  <a:lnTo>
                    <a:pt x="67" y="242"/>
                  </a:lnTo>
                  <a:lnTo>
                    <a:pt x="59" y="209"/>
                  </a:lnTo>
                  <a:lnTo>
                    <a:pt x="50" y="179"/>
                  </a:lnTo>
                  <a:lnTo>
                    <a:pt x="42" y="169"/>
                  </a:lnTo>
                  <a:lnTo>
                    <a:pt x="36" y="160"/>
                  </a:lnTo>
                  <a:lnTo>
                    <a:pt x="31" y="150"/>
                  </a:lnTo>
                  <a:lnTo>
                    <a:pt x="27" y="142"/>
                  </a:lnTo>
                  <a:lnTo>
                    <a:pt x="23" y="133"/>
                  </a:lnTo>
                  <a:lnTo>
                    <a:pt x="19" y="127"/>
                  </a:lnTo>
                  <a:lnTo>
                    <a:pt x="15" y="119"/>
                  </a:lnTo>
                  <a:lnTo>
                    <a:pt x="11" y="113"/>
                  </a:lnTo>
                  <a:lnTo>
                    <a:pt x="10" y="108"/>
                  </a:lnTo>
                  <a:lnTo>
                    <a:pt x="6" y="104"/>
                  </a:lnTo>
                  <a:lnTo>
                    <a:pt x="4" y="98"/>
                  </a:lnTo>
                  <a:lnTo>
                    <a:pt x="2" y="94"/>
                  </a:lnTo>
                  <a:lnTo>
                    <a:pt x="2" y="92"/>
                  </a:lnTo>
                  <a:lnTo>
                    <a:pt x="0" y="88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75"/>
                  </a:lnTo>
                  <a:lnTo>
                    <a:pt x="2" y="65"/>
                  </a:lnTo>
                  <a:lnTo>
                    <a:pt x="6" y="58"/>
                  </a:lnTo>
                  <a:lnTo>
                    <a:pt x="10" y="48"/>
                  </a:lnTo>
                  <a:lnTo>
                    <a:pt x="13" y="41"/>
                  </a:lnTo>
                  <a:lnTo>
                    <a:pt x="21" y="35"/>
                  </a:lnTo>
                  <a:lnTo>
                    <a:pt x="27" y="27"/>
                  </a:lnTo>
                  <a:lnTo>
                    <a:pt x="36" y="21"/>
                  </a:lnTo>
                  <a:lnTo>
                    <a:pt x="46" y="16"/>
                  </a:lnTo>
                  <a:lnTo>
                    <a:pt x="56" y="12"/>
                  </a:lnTo>
                  <a:lnTo>
                    <a:pt x="67" y="8"/>
                  </a:lnTo>
                  <a:lnTo>
                    <a:pt x="79" y="4"/>
                  </a:lnTo>
                  <a:lnTo>
                    <a:pt x="94" y="2"/>
                  </a:lnTo>
                  <a:lnTo>
                    <a:pt x="107" y="0"/>
                  </a:lnTo>
                  <a:lnTo>
                    <a:pt x="123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</a:path>
              </a:pathLst>
            </a:custGeom>
            <a:grpFill/>
            <a:ln w="952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0" y="6211669"/>
            <a:ext cx="6248400" cy="646331"/>
            <a:chOff x="762000" y="3810000"/>
            <a:chExt cx="5105400" cy="646331"/>
          </a:xfrm>
        </p:grpSpPr>
        <p:sp>
          <p:nvSpPr>
            <p:cNvPr id="29" name="TextBox 28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3600" dirty="0" smtClean="0"/>
                <a:t>我的巧克力糖怎么不见了</a:t>
              </a:r>
              <a:r>
                <a:rPr lang="en-US" altLang="zh-CN" sz="3600" dirty="0" smtClean="0"/>
                <a:t>?</a:t>
              </a:r>
              <a:endParaRPr lang="en-US" sz="3600" dirty="0"/>
            </a:p>
          </p:txBody>
        </p:sp>
        <p:sp>
          <p:nvSpPr>
            <p:cNvPr id="30" name="Action Button: Sound 29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回答问题</a:t>
            </a:r>
            <a:endParaRPr lang="en-US" dirty="0"/>
          </a:p>
        </p:txBody>
      </p:sp>
      <p:pic>
        <p:nvPicPr>
          <p:cNvPr id="9218" name="Picture 2" descr="IMGP6386_好好吃，吃光光">
            <a:hlinkClick r:id="rId5" tooltip="相片分享"/>
          </p:cNvPr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381000" y="3505200"/>
            <a:ext cx="3966381" cy="2657476"/>
          </a:xfrm>
          <a:prstGeom prst="rect">
            <a:avLst/>
          </a:prstGeom>
          <a:noFill/>
        </p:spPr>
      </p:pic>
      <p:pic>
        <p:nvPicPr>
          <p:cNvPr id="26" name="Picture 5" descr="https://encrypted-tbn1.gstatic.com/images?q=tbn:ANd9GcRh5VF_xMBpYvpLi8hJldCMuj82V2eizhnu7RUV_Ka3jchvbdIK-w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lum bright="20000" contrast="20000"/>
          </a:blip>
          <a:srcRect/>
          <a:stretch>
            <a:fillRect/>
          </a:stretch>
        </p:blipFill>
        <p:spPr bwMode="auto">
          <a:xfrm>
            <a:off x="5663683" y="3657600"/>
            <a:ext cx="3274985" cy="2450004"/>
          </a:xfrm>
          <a:prstGeom prst="rect">
            <a:avLst/>
          </a:prstGeom>
          <a:noFill/>
        </p:spPr>
      </p:pic>
      <p:grpSp>
        <p:nvGrpSpPr>
          <p:cNvPr id="28" name="Group 27"/>
          <p:cNvGrpSpPr/>
          <p:nvPr/>
        </p:nvGrpSpPr>
        <p:grpSpPr>
          <a:xfrm>
            <a:off x="990600" y="1085750"/>
            <a:ext cx="1447800" cy="1357794"/>
            <a:chOff x="990600" y="1085750"/>
            <a:chExt cx="1447800" cy="1357794"/>
          </a:xfrm>
        </p:grpSpPr>
        <p:pic>
          <p:nvPicPr>
            <p:cNvPr id="11" name="Picture 2" descr="C:\Users\Meishing\Desktop\meizhou pics\47-25.png"/>
            <p:cNvPicPr>
              <a:picLocks noChangeAspect="1" noChangeArrowheads="1"/>
            </p:cNvPicPr>
            <p:nvPr/>
          </p:nvPicPr>
          <p:blipFill>
            <a:blip r:embed="rId9" cstate="print"/>
            <a:srcRect l="72500" r="15000"/>
            <a:stretch>
              <a:fillRect/>
            </a:stretch>
          </p:blipFill>
          <p:spPr bwMode="auto">
            <a:xfrm>
              <a:off x="990600" y="1085750"/>
              <a:ext cx="1447800" cy="1357794"/>
            </a:xfrm>
            <a:prstGeom prst="rect">
              <a:avLst/>
            </a:prstGeom>
            <a:noFill/>
          </p:spPr>
        </p:pic>
        <p:sp>
          <p:nvSpPr>
            <p:cNvPr id="27" name="Rectangle 26"/>
            <p:cNvSpPr/>
            <p:nvPr/>
          </p:nvSpPr>
          <p:spPr>
            <a:xfrm>
              <a:off x="1905000" y="1600200"/>
              <a:ext cx="228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7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770" decel="100000"/>
                                        <p:tgtEl>
                                          <p:spTgt spid="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7-cu-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12" grpId="0"/>
      <p:bldP spid="12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Meishing\Desktop\meizhou pics\47-37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016636"/>
            <a:ext cx="9144000" cy="5618374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1828800" y="2743200"/>
            <a:ext cx="4267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28800" y="3733800"/>
            <a:ext cx="5943600" cy="0"/>
          </a:xfrm>
          <a:prstGeom prst="line">
            <a:avLst/>
          </a:prstGeom>
          <a:ln w="57150">
            <a:solidFill>
              <a:srgbClr val="69FD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828800" y="4724400"/>
            <a:ext cx="7010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828800" y="5638800"/>
            <a:ext cx="4724400" cy="0"/>
          </a:xfrm>
          <a:prstGeom prst="line">
            <a:avLst/>
          </a:prstGeom>
          <a:ln w="57150">
            <a:solidFill>
              <a:srgbClr val="69FD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828800" y="6553200"/>
            <a:ext cx="6477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0"/>
            <a:ext cx="28194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71600" y="26670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糖水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5000" y="2590800"/>
            <a:ext cx="21336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口香糖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7000" y="990600"/>
            <a:ext cx="60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米</a:t>
            </a:r>
            <a:endParaRPr lang="en-US" sz="96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2800" y="1066800"/>
            <a:ext cx="114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 smtClean="0">
                <a:latin typeface="Adobe Kaiti Std R" pitchFamily="18" charset="-128"/>
                <a:ea typeface="Adobe Kaiti Std R" pitchFamily="18" charset="-128"/>
              </a:rPr>
              <a:t>唐</a:t>
            </a:r>
            <a:endParaRPr lang="en-US" sz="8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148" name="Picture 4" descr="http://upload.wikimedia.org/wikipedia/en/thumb/5/50/Chewing_gum.jpg/220px-Chewing_gum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657600"/>
            <a:ext cx="3822699" cy="2867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0" name="Picture 6" descr="http://upload.wikimedia.org/wikipedia/commons/thumb/5/59/%E5%9C%93%E4%BB%94.jpg/800px-%E5%9C%93%E4%BB%9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581400"/>
            <a:ext cx="396240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Straight Arrow Connector 12"/>
          <p:cNvCxnSpPr/>
          <p:nvPr/>
        </p:nvCxnSpPr>
        <p:spPr>
          <a:xfrm>
            <a:off x="1828800" y="3352800"/>
            <a:ext cx="457200" cy="1752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838200" y="1085750"/>
            <a:ext cx="1447800" cy="1357794"/>
            <a:chOff x="838200" y="1085750"/>
            <a:chExt cx="1447800" cy="1357794"/>
          </a:xfrm>
        </p:grpSpPr>
        <p:pic>
          <p:nvPicPr>
            <p:cNvPr id="6" name="Picture 2" descr="C:\Users\Meishing\Desktop\meizhou pics\47-25.png"/>
            <p:cNvPicPr>
              <a:picLocks noChangeAspect="1" noChangeArrowheads="1"/>
            </p:cNvPicPr>
            <p:nvPr/>
          </p:nvPicPr>
          <p:blipFill>
            <a:blip r:embed="rId7" cstate="print"/>
            <a:srcRect l="87500"/>
            <a:stretch>
              <a:fillRect/>
            </a:stretch>
          </p:blipFill>
          <p:spPr bwMode="auto">
            <a:xfrm>
              <a:off x="838200" y="1085750"/>
              <a:ext cx="1447800" cy="1357794"/>
            </a:xfrm>
            <a:prstGeom prst="rect">
              <a:avLst/>
            </a:prstGeom>
            <a:noFill/>
          </p:spPr>
        </p:pic>
        <p:sp>
          <p:nvSpPr>
            <p:cNvPr id="16" name="Rectangle 15"/>
            <p:cNvSpPr/>
            <p:nvPr/>
          </p:nvSpPr>
          <p:spPr>
            <a:xfrm>
              <a:off x="1676400" y="1600200"/>
              <a:ext cx="3810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0235628"/>
      </p:ext>
    </p:extLst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7" grpId="0"/>
      <p:bldP spid="7" grpId="1"/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049517"/>
            <a:ext cx="8305800" cy="2209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课文：你变聪明了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（听一听）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305800" cy="4572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说故事－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神农氏的故事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请到美洲华语网站下载</a:t>
            </a:r>
            <a:r>
              <a:rPr lang="en-US" altLang="zh-CN" sz="6000" dirty="0" err="1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ppt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或利用美洲华语创作天地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 </a:t>
            </a:r>
            <a:r>
              <a:rPr lang="en-US" sz="2700" dirty="0" smtClean="0"/>
              <a:t>http://blog.huayuworld.org/meizhouworld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+mn-ea"/>
              </a:rPr>
              <a:t>可先让学生只看图片，请学生用中文把故事说出来，利用大家的想像力，再看文字或听故事以强化对故事的了解。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05200" y="685800"/>
            <a:ext cx="51816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推荐影片：神农氏尝百草（简</a:t>
            </a:r>
            <a:r>
              <a:rPr lang="en-US" altLang="zh-CN" dirty="0" smtClean="0"/>
              <a:t>/ </a:t>
            </a:r>
            <a:r>
              <a:rPr lang="zh-CN" altLang="en-US" dirty="0" smtClean="0"/>
              <a:t>四分钟） </a:t>
            </a:r>
            <a:r>
              <a:rPr lang="en-US" altLang="zh-TW" dirty="0" smtClean="0"/>
              <a:t>https://www.youtube.com/watch?v=t_62Fj4fidc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317718"/>
      </p:ext>
    </p:extLst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 descr="C:\Users\Meishing\Desktop\meizhou pics\47-26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990599"/>
            <a:ext cx="9144000" cy="2856411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0" y="2743200"/>
            <a:ext cx="662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3733800"/>
            <a:ext cx="4114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066800" y="1752600"/>
            <a:ext cx="7543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010400" y="2743200"/>
            <a:ext cx="2133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 descr="C:\Users\Meishing\Desktop\meizhou pics\47-4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r="53100" b="46451"/>
          <a:stretch>
            <a:fillRect/>
          </a:stretch>
        </p:blipFill>
        <p:spPr bwMode="auto">
          <a:xfrm>
            <a:off x="4191000" y="2895600"/>
            <a:ext cx="4648200" cy="39624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752600" y="60198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mtClean="0"/>
              <a:t>听一听</a:t>
            </a:r>
            <a:endParaRPr lang="en-US" dirty="0"/>
          </a:p>
        </p:txBody>
      </p:sp>
    </p:spTree>
  </p:cSld>
  <p:clrMapOvr>
    <a:masterClrMapping/>
  </p:clrMapOvr>
  <p:transition>
    <p:sndAc>
      <p:stSnd>
        <p:snd r:embed="rId2" name="407-t-1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417" name="Picture 1" descr="C:\Users\Meishing\Desktop\meizhou pics\47-27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0"/>
            <a:ext cx="9144001" cy="6248401"/>
          </a:xfrm>
          <a:prstGeom prst="rect">
            <a:avLst/>
          </a:prstGeom>
          <a:noFill/>
        </p:spPr>
      </p:pic>
      <p:pic>
        <p:nvPicPr>
          <p:cNvPr id="60418" name="Picture 2" descr="C:\Users\Meishing\Desktop\meizhou pics\47-2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6096000"/>
            <a:ext cx="2779059" cy="76200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5181600" y="609600"/>
            <a:ext cx="304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029200" y="1371600"/>
            <a:ext cx="388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4572000"/>
            <a:ext cx="76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295400" y="4572000"/>
            <a:ext cx="723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105400" y="22098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315200" y="6172200"/>
            <a:ext cx="182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0" y="6172200"/>
            <a:ext cx="685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410200"/>
            <a:ext cx="8229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105400" y="29718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105400" y="38100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6705600"/>
            <a:ext cx="2362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581400" y="4572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mtClean="0"/>
              <a:t>听一听</a:t>
            </a:r>
            <a:endParaRPr lang="en-US" dirty="0"/>
          </a:p>
        </p:txBody>
      </p:sp>
    </p:spTree>
  </p:cSld>
  <p:clrMapOvr>
    <a:masterClrMapping/>
  </p:clrMapOvr>
  <p:transition>
    <p:sndAc>
      <p:stSnd>
        <p:snd r:embed="rId2" name="407-t-1-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0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0"/>
                            </p:stCondLst>
                            <p:childTnLst>
                              <p:par>
                                <p:cTn id="4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 descr="C:\Users\Meishing\Desktop\meizhou pics\47-29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463295"/>
          </a:xfrm>
          <a:prstGeom prst="rect">
            <a:avLst/>
          </a:prstGeom>
          <a:noFill/>
        </p:spPr>
      </p:pic>
      <p:pic>
        <p:nvPicPr>
          <p:cNvPr id="3075" name="Picture 3" descr="C:\Users\Meishing\Desktop\meizhou pics\47-4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267200" y="5429273"/>
            <a:ext cx="3408363" cy="1428727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0" y="1600200"/>
            <a:ext cx="868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66800" y="2590800"/>
            <a:ext cx="7848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066800" y="685800"/>
            <a:ext cx="769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752600" y="60198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mtClean="0"/>
              <a:t>听一听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35052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4495800"/>
            <a:ext cx="876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0" y="5410200"/>
            <a:ext cx="2743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6324600"/>
            <a:ext cx="68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962400" y="3505200"/>
            <a:ext cx="396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077200" y="3505200"/>
            <a:ext cx="106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429000" y="5410200"/>
            <a:ext cx="556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407-t-2-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10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40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62800" y="6477000"/>
            <a:ext cx="19812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请同学回答问题</a:t>
            </a:r>
            <a:endParaRPr lang="en-US" altLang="zh-CN" dirty="0" smtClean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533400" y="2049517"/>
            <a:ext cx="8305800" cy="2209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45720" rIns="0" bIns="0" anchor="b">
            <a:normAutofit fontScale="900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  <a:t>课文：你变聪明了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  <a:t/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  <a:t>（想一想）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Kaiti Std R" pitchFamily="18" charset="-128"/>
              <a:ea typeface="Adobe Kaiti Std R" pitchFamily="18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7549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334000" y="0"/>
            <a:ext cx="3810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请学生听完课文朗读後，回答问题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1000" y="10668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１</a:t>
            </a:r>
            <a:r>
              <a:rPr lang="en-US" altLang="zh-CN" sz="2800" dirty="0" smtClean="0"/>
              <a:t>.</a:t>
            </a:r>
            <a:r>
              <a:rPr lang="zh-CN" altLang="en-US" sz="2800" dirty="0" smtClean="0"/>
              <a:t>谢小奇为什么特别爱吃药？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381000" y="20574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２</a:t>
            </a:r>
            <a:r>
              <a:rPr lang="en-US" altLang="zh-CN" sz="2800" dirty="0" smtClean="0"/>
              <a:t>.</a:t>
            </a:r>
            <a:r>
              <a:rPr lang="zh-CN" altLang="en-US" sz="2800" dirty="0" smtClean="0"/>
              <a:t>谢小奇相信药有什么用？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1000" y="31242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３</a:t>
            </a:r>
            <a:r>
              <a:rPr lang="en-US" altLang="zh-CN" sz="2800" dirty="0" smtClean="0"/>
              <a:t>. </a:t>
            </a:r>
            <a:r>
              <a:rPr lang="zh-CN" altLang="en-US" sz="2800" dirty="0" smtClean="0"/>
              <a:t>谢小奇请求医生给他什么药？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381000" y="41910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４</a:t>
            </a:r>
            <a:r>
              <a:rPr lang="en-US" altLang="zh-CN" sz="2800" dirty="0" smtClean="0"/>
              <a:t>. </a:t>
            </a:r>
            <a:r>
              <a:rPr lang="zh-CN" altLang="en-US" sz="2800" dirty="0" smtClean="0"/>
              <a:t>医生给谢小奇吃什么？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381000" y="53340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５</a:t>
            </a:r>
            <a:r>
              <a:rPr lang="en-US" altLang="zh-CN" sz="2800" dirty="0" smtClean="0"/>
              <a:t>. </a:t>
            </a:r>
            <a:r>
              <a:rPr lang="zh-CN" altLang="en-US" sz="2800" dirty="0" smtClean="0"/>
              <a:t>你觉得怎样可以变得更聪明？</a:t>
            </a:r>
            <a:endParaRPr lang="en-US" sz="2800" dirty="0"/>
          </a:p>
        </p:txBody>
      </p:sp>
      <p:sp>
        <p:nvSpPr>
          <p:cNvPr id="8" name="Action Button: Sound 7">
            <a:hlinkClick r:id="" action="ppaction://noaction" highlightClick="1"/>
          </p:cNvPr>
          <p:cNvSpPr/>
          <p:nvPr/>
        </p:nvSpPr>
        <p:spPr>
          <a:xfrm>
            <a:off x="5867400" y="1143000"/>
            <a:ext cx="381000" cy="38100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Sound 8">
            <a:hlinkClick r:id="" action="ppaction://noaction" highlightClick="1"/>
          </p:cNvPr>
          <p:cNvSpPr/>
          <p:nvPr/>
        </p:nvSpPr>
        <p:spPr>
          <a:xfrm>
            <a:off x="5943600" y="2133600"/>
            <a:ext cx="381000" cy="38100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Sound 9">
            <a:hlinkClick r:id="" action="ppaction://noaction" highlightClick="1"/>
          </p:cNvPr>
          <p:cNvSpPr/>
          <p:nvPr/>
        </p:nvSpPr>
        <p:spPr>
          <a:xfrm>
            <a:off x="6172200" y="3200400"/>
            <a:ext cx="381000" cy="38100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Sound 10">
            <a:hlinkClick r:id="" action="ppaction://noaction" highlightClick="1"/>
          </p:cNvPr>
          <p:cNvSpPr/>
          <p:nvPr/>
        </p:nvSpPr>
        <p:spPr>
          <a:xfrm>
            <a:off x="6172200" y="4267200"/>
            <a:ext cx="381000" cy="38100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Sound 11">
            <a:hlinkClick r:id="" action="ppaction://noaction" highlightClick="1"/>
          </p:cNvPr>
          <p:cNvSpPr/>
          <p:nvPr/>
        </p:nvSpPr>
        <p:spPr>
          <a:xfrm>
            <a:off x="6172200" y="5410200"/>
            <a:ext cx="381000" cy="38100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185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07-ct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7-c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07-ct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07-ct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07-ct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25408</TotalTime>
  <Words>648</Words>
  <Application>Microsoft Office PowerPoint</Application>
  <PresentationFormat>On-screen Show (4:3)</PresentationFormat>
  <Paragraphs>132</Paragraphs>
  <Slides>40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Flow</vt:lpstr>
      <vt:lpstr>美洲华语第四册</vt:lpstr>
      <vt:lpstr>第一周</vt:lpstr>
      <vt:lpstr>课前活动</vt:lpstr>
      <vt:lpstr>课文：你变聪明了 （听一听）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第一周生字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第二周生字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说故事－ 神农氏的故事 请到美洲华语网站下载ppt 或利用美洲华语创作天地 http://blog.huayuworld.org/meizhouworld 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美洲華語第三冊</dc:title>
  <dc:creator>Meishing</dc:creator>
  <cp:lastModifiedBy>Yali Li</cp:lastModifiedBy>
  <cp:revision>163</cp:revision>
  <dcterms:created xsi:type="dcterms:W3CDTF">2014-04-02T02:41:18Z</dcterms:created>
  <dcterms:modified xsi:type="dcterms:W3CDTF">2014-10-28T00:39:24Z</dcterms:modified>
</cp:coreProperties>
</file>